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ontserrat" panose="00000500000000000000" pitchFamily="2" charset="0"/>
      <p:regular r:id="rId13"/>
    </p:embeddedFont>
    <p:embeddedFont>
      <p:font typeface="Montserrat Bold Italics" panose="020B0604020202020204" charset="0"/>
      <p:regular r:id="rId14"/>
    </p:embeddedFont>
    <p:embeddedFont>
      <p:font typeface="Montserrat Classic Bold" panose="020B0604020202020204" charset="0"/>
      <p:regular r:id="rId15"/>
    </p:embeddedFont>
    <p:embeddedFont>
      <p:font typeface="Montserrat Medium" panose="00000600000000000000" pitchFamily="2" charset="0"/>
      <p:regular r:id="rId16"/>
      <p:italic r:id="rId17"/>
    </p:embeddedFont>
    <p:embeddedFont>
      <p:font typeface="Montserrat Semi-Bold" panose="020B0604020202020204" charset="0"/>
      <p:regular r:id="rId18"/>
    </p:embeddedFont>
    <p:embeddedFont>
      <p:font typeface="Montserrat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9793D9-1659-4874-85A5-6A5FAA6186F9}" v="2" dt="2024-08-16T08:19:26.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0" d="100"/>
          <a:sy n="30" d="100"/>
        </p:scale>
        <p:origin x="77" y="12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a Balasooriya" userId="4af5cc2e0ff57d50" providerId="LiveId" clId="{D89793D9-1659-4874-85A5-6A5FAA6186F9}"/>
    <pc:docChg chg="undo custSel modSld">
      <pc:chgData name="Pankaja Balasooriya" userId="4af5cc2e0ff57d50" providerId="LiveId" clId="{D89793D9-1659-4874-85A5-6A5FAA6186F9}" dt="2024-08-16T08:22:31.740" v="365" actId="20577"/>
      <pc:docMkLst>
        <pc:docMk/>
      </pc:docMkLst>
      <pc:sldChg chg="addSp delSp modSp mod">
        <pc:chgData name="Pankaja Balasooriya" userId="4af5cc2e0ff57d50" providerId="LiveId" clId="{D89793D9-1659-4874-85A5-6A5FAA6186F9}" dt="2024-08-16T08:04:58.831" v="267" actId="478"/>
        <pc:sldMkLst>
          <pc:docMk/>
          <pc:sldMk cId="0" sldId="256"/>
        </pc:sldMkLst>
        <pc:spChg chg="add del mod">
          <ac:chgData name="Pankaja Balasooriya" userId="4af5cc2e0ff57d50" providerId="LiveId" clId="{D89793D9-1659-4874-85A5-6A5FAA6186F9}" dt="2024-08-16T07:42:07.146" v="215" actId="20577"/>
          <ac:spMkLst>
            <pc:docMk/>
            <pc:sldMk cId="0" sldId="256"/>
            <ac:spMk id="7" creationId="{00000000-0000-0000-0000-000000000000}"/>
          </ac:spMkLst>
        </pc:spChg>
        <pc:spChg chg="mod">
          <ac:chgData name="Pankaja Balasooriya" userId="4af5cc2e0ff57d50" providerId="LiveId" clId="{D89793D9-1659-4874-85A5-6A5FAA6186F9}" dt="2024-08-16T07:42:12.573" v="216" actId="14100"/>
          <ac:spMkLst>
            <pc:docMk/>
            <pc:sldMk cId="0" sldId="256"/>
            <ac:spMk id="8" creationId="{00000000-0000-0000-0000-000000000000}"/>
          </ac:spMkLst>
        </pc:spChg>
        <pc:spChg chg="mod">
          <ac:chgData name="Pankaja Balasooriya" userId="4af5cc2e0ff57d50" providerId="LiveId" clId="{D89793D9-1659-4874-85A5-6A5FAA6186F9}" dt="2024-08-16T07:53:12.757" v="256" actId="20577"/>
          <ac:spMkLst>
            <pc:docMk/>
            <pc:sldMk cId="0" sldId="256"/>
            <ac:spMk id="15" creationId="{00000000-0000-0000-0000-000000000000}"/>
          </ac:spMkLst>
        </pc:spChg>
        <pc:spChg chg="mod">
          <ac:chgData name="Pankaja Balasooriya" userId="4af5cc2e0ff57d50" providerId="LiveId" clId="{D89793D9-1659-4874-85A5-6A5FAA6186F9}" dt="2024-08-16T07:52:48.090" v="225" actId="113"/>
          <ac:spMkLst>
            <pc:docMk/>
            <pc:sldMk cId="0" sldId="256"/>
            <ac:spMk id="16" creationId="{00000000-0000-0000-0000-000000000000}"/>
          </ac:spMkLst>
        </pc:spChg>
        <pc:spChg chg="mod">
          <ac:chgData name="Pankaja Balasooriya" userId="4af5cc2e0ff57d50" providerId="LiveId" clId="{D89793D9-1659-4874-85A5-6A5FAA6186F9}" dt="2024-08-16T07:38:52.557" v="48" actId="20577"/>
          <ac:spMkLst>
            <pc:docMk/>
            <pc:sldMk cId="0" sldId="256"/>
            <ac:spMk id="17" creationId="{00000000-0000-0000-0000-000000000000}"/>
          </ac:spMkLst>
        </pc:spChg>
        <pc:spChg chg="add del mod">
          <ac:chgData name="Pankaja Balasooriya" userId="4af5cc2e0ff57d50" providerId="LiveId" clId="{D89793D9-1659-4874-85A5-6A5FAA6186F9}" dt="2024-08-16T07:42:24.854" v="217" actId="20577"/>
          <ac:spMkLst>
            <pc:docMk/>
            <pc:sldMk cId="0" sldId="256"/>
            <ac:spMk id="18" creationId="{00000000-0000-0000-0000-000000000000}"/>
          </ac:spMkLst>
        </pc:spChg>
        <pc:grpChg chg="del mod">
          <ac:chgData name="Pankaja Balasooriya" userId="4af5cc2e0ff57d50" providerId="LiveId" clId="{D89793D9-1659-4874-85A5-6A5FAA6186F9}" dt="2024-08-16T08:04:58.831" v="267" actId="478"/>
          <ac:grpSpMkLst>
            <pc:docMk/>
            <pc:sldMk cId="0" sldId="256"/>
            <ac:grpSpMk id="5" creationId="{00000000-0000-0000-0000-000000000000}"/>
          </ac:grpSpMkLst>
        </pc:grpChg>
        <pc:picChg chg="add mod">
          <ac:chgData name="Pankaja Balasooriya" userId="4af5cc2e0ff57d50" providerId="LiveId" clId="{D89793D9-1659-4874-85A5-6A5FAA6186F9}" dt="2024-08-16T08:04:55.372" v="266" actId="1076"/>
          <ac:picMkLst>
            <pc:docMk/>
            <pc:sldMk cId="0" sldId="256"/>
            <ac:picMk id="20" creationId="{91F08C49-C06E-9138-882B-CCEC338724C9}"/>
          </ac:picMkLst>
        </pc:picChg>
      </pc:sldChg>
      <pc:sldChg chg="addSp delSp modSp mod">
        <pc:chgData name="Pankaja Balasooriya" userId="4af5cc2e0ff57d50" providerId="LiveId" clId="{D89793D9-1659-4874-85A5-6A5FAA6186F9}" dt="2024-08-16T08:22:31.740" v="365" actId="20577"/>
        <pc:sldMkLst>
          <pc:docMk/>
          <pc:sldMk cId="0" sldId="257"/>
        </pc:sldMkLst>
        <pc:spChg chg="mod">
          <ac:chgData name="Pankaja Balasooriya" userId="4af5cc2e0ff57d50" providerId="LiveId" clId="{D89793D9-1659-4874-85A5-6A5FAA6186F9}" dt="2024-08-16T08:06:15.091" v="278" actId="20577"/>
          <ac:spMkLst>
            <pc:docMk/>
            <pc:sldMk cId="0" sldId="257"/>
            <ac:spMk id="10" creationId="{00000000-0000-0000-0000-000000000000}"/>
          </ac:spMkLst>
        </pc:spChg>
        <pc:spChg chg="mod">
          <ac:chgData name="Pankaja Balasooriya" userId="4af5cc2e0ff57d50" providerId="LiveId" clId="{D89793D9-1659-4874-85A5-6A5FAA6186F9}" dt="2024-08-16T07:52:07.208" v="221"/>
          <ac:spMkLst>
            <pc:docMk/>
            <pc:sldMk cId="0" sldId="257"/>
            <ac:spMk id="11" creationId="{00000000-0000-0000-0000-000000000000}"/>
          </ac:spMkLst>
        </pc:spChg>
        <pc:spChg chg="mod">
          <ac:chgData name="Pankaja Balasooriya" userId="4af5cc2e0ff57d50" providerId="LiveId" clId="{D89793D9-1659-4874-85A5-6A5FAA6186F9}" dt="2024-08-16T08:21:02.804" v="321" actId="20577"/>
          <ac:spMkLst>
            <pc:docMk/>
            <pc:sldMk cId="0" sldId="257"/>
            <ac:spMk id="12" creationId="{00000000-0000-0000-0000-000000000000}"/>
          </ac:spMkLst>
        </pc:spChg>
        <pc:spChg chg="mod">
          <ac:chgData name="Pankaja Balasooriya" userId="4af5cc2e0ff57d50" providerId="LiveId" clId="{D89793D9-1659-4874-85A5-6A5FAA6186F9}" dt="2024-08-16T08:22:31.740" v="365" actId="20577"/>
          <ac:spMkLst>
            <pc:docMk/>
            <pc:sldMk cId="0" sldId="257"/>
            <ac:spMk id="13" creationId="{00000000-0000-0000-0000-000000000000}"/>
          </ac:spMkLst>
        </pc:spChg>
        <pc:spChg chg="del">
          <ac:chgData name="Pankaja Balasooriya" userId="4af5cc2e0ff57d50" providerId="LiveId" clId="{D89793D9-1659-4874-85A5-6A5FAA6186F9}" dt="2024-08-16T08:20:50.383" v="299" actId="478"/>
          <ac:spMkLst>
            <pc:docMk/>
            <pc:sldMk cId="0" sldId="257"/>
            <ac:spMk id="14" creationId="{00000000-0000-0000-0000-000000000000}"/>
          </ac:spMkLst>
        </pc:spChg>
        <pc:spChg chg="del mod">
          <ac:chgData name="Pankaja Balasooriya" userId="4af5cc2e0ff57d50" providerId="LiveId" clId="{D89793D9-1659-4874-85A5-6A5FAA6186F9}" dt="2024-08-16T08:20:48.213" v="298" actId="478"/>
          <ac:spMkLst>
            <pc:docMk/>
            <pc:sldMk cId="0" sldId="257"/>
            <ac:spMk id="15" creationId="{00000000-0000-0000-0000-000000000000}"/>
          </ac:spMkLst>
        </pc:spChg>
        <pc:spChg chg="del">
          <ac:chgData name="Pankaja Balasooriya" userId="4af5cc2e0ff57d50" providerId="LiveId" clId="{D89793D9-1659-4874-85A5-6A5FAA6186F9}" dt="2024-08-16T08:20:44.588" v="295" actId="478"/>
          <ac:spMkLst>
            <pc:docMk/>
            <pc:sldMk cId="0" sldId="257"/>
            <ac:spMk id="16" creationId="{00000000-0000-0000-0000-000000000000}"/>
          </ac:spMkLst>
        </pc:spChg>
        <pc:spChg chg="del mod">
          <ac:chgData name="Pankaja Balasooriya" userId="4af5cc2e0ff57d50" providerId="LiveId" clId="{D89793D9-1659-4874-85A5-6A5FAA6186F9}" dt="2024-08-16T08:20:46.675" v="296" actId="478"/>
          <ac:spMkLst>
            <pc:docMk/>
            <pc:sldMk cId="0" sldId="257"/>
            <ac:spMk id="17" creationId="{00000000-0000-0000-0000-000000000000}"/>
          </ac:spMkLst>
        </pc:spChg>
        <pc:grpChg chg="add del mod">
          <ac:chgData name="Pankaja Balasooriya" userId="4af5cc2e0ff57d50" providerId="LiveId" clId="{D89793D9-1659-4874-85A5-6A5FAA6186F9}" dt="2024-08-16T08:19:43.459" v="292" actId="478"/>
          <ac:grpSpMkLst>
            <pc:docMk/>
            <pc:sldMk cId="0" sldId="257"/>
            <ac:grpSpMk id="2" creationId="{00000000-0000-0000-0000-000000000000}"/>
          </ac:grpSpMkLst>
        </pc:grpChg>
        <pc:picChg chg="add mod">
          <ac:chgData name="Pankaja Balasooriya" userId="4af5cc2e0ff57d50" providerId="LiveId" clId="{D89793D9-1659-4874-85A5-6A5FAA6186F9}" dt="2024-08-16T08:19:48.720" v="293" actId="1076"/>
          <ac:picMkLst>
            <pc:docMk/>
            <pc:sldMk cId="0" sldId="257"/>
            <ac:picMk id="19" creationId="{AE8455D4-80D3-D3A0-C42A-76191C2F56F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jpeg"/><Relationship Id="rId7"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1932323" y="4817929"/>
            <a:ext cx="6355677" cy="5469071"/>
            <a:chOff x="0" y="0"/>
            <a:chExt cx="1673923" cy="1440414"/>
          </a:xfrm>
        </p:grpSpPr>
        <p:sp>
          <p:nvSpPr>
            <p:cNvPr id="3" name="Freeform 3"/>
            <p:cNvSpPr/>
            <p:nvPr/>
          </p:nvSpPr>
          <p:spPr>
            <a:xfrm>
              <a:off x="0" y="0"/>
              <a:ext cx="1673923" cy="1440414"/>
            </a:xfrm>
            <a:custGeom>
              <a:avLst/>
              <a:gdLst/>
              <a:ahLst/>
              <a:cxnLst/>
              <a:rect l="l" t="t" r="r" b="b"/>
              <a:pathLst>
                <a:path w="1673923" h="1440414">
                  <a:moveTo>
                    <a:pt x="0" y="0"/>
                  </a:moveTo>
                  <a:lnTo>
                    <a:pt x="1673923" y="0"/>
                  </a:lnTo>
                  <a:lnTo>
                    <a:pt x="1673923" y="1440414"/>
                  </a:lnTo>
                  <a:lnTo>
                    <a:pt x="0" y="1440414"/>
                  </a:lnTo>
                  <a:close/>
                </a:path>
              </a:pathLst>
            </a:custGeom>
            <a:solidFill>
              <a:srgbClr val="216C53"/>
            </a:solidFill>
          </p:spPr>
          <p:txBody>
            <a:bodyPr/>
            <a:lstStyle/>
            <a:p>
              <a:endParaRPr lang="en-US"/>
            </a:p>
          </p:txBody>
        </p:sp>
        <p:sp>
          <p:nvSpPr>
            <p:cNvPr id="4" name="TextBox 4"/>
            <p:cNvSpPr txBox="1"/>
            <p:nvPr/>
          </p:nvSpPr>
          <p:spPr>
            <a:xfrm>
              <a:off x="0" y="-66675"/>
              <a:ext cx="1673923" cy="1507089"/>
            </a:xfrm>
            <a:prstGeom prst="rect">
              <a:avLst/>
            </a:prstGeom>
          </p:spPr>
          <p:txBody>
            <a:bodyPr lIns="50800" tIns="50800" rIns="50800" bIns="50800" rtlCol="0" anchor="ctr"/>
            <a:lstStyle/>
            <a:p>
              <a:pPr algn="ctr">
                <a:lnSpc>
                  <a:spcPts val="3175"/>
                </a:lnSpc>
              </a:pPr>
              <a:endParaRPr/>
            </a:p>
          </p:txBody>
        </p:sp>
      </p:grpSp>
      <p:sp>
        <p:nvSpPr>
          <p:cNvPr id="7" name="TextBox 7"/>
          <p:cNvSpPr txBox="1"/>
          <p:nvPr/>
        </p:nvSpPr>
        <p:spPr>
          <a:xfrm>
            <a:off x="5122830" y="8831083"/>
            <a:ext cx="4388324" cy="367723"/>
          </a:xfrm>
          <a:prstGeom prst="rect">
            <a:avLst/>
          </a:prstGeom>
        </p:spPr>
        <p:txBody>
          <a:bodyPr lIns="0" tIns="0" rIns="0" bIns="0" rtlCol="0" anchor="t">
            <a:spAutoFit/>
          </a:bodyPr>
          <a:lstStyle/>
          <a:p>
            <a:pPr algn="r">
              <a:lnSpc>
                <a:spcPts val="3175"/>
              </a:lnSpc>
            </a:pPr>
            <a:r>
              <a:rPr lang="en-US" sz="1997" dirty="0">
                <a:solidFill>
                  <a:srgbClr val="216C53"/>
                </a:solidFill>
                <a:latin typeface="Montserrat Medium"/>
              </a:rPr>
              <a:t>www.traiguard.com</a:t>
            </a:r>
          </a:p>
        </p:txBody>
      </p:sp>
      <p:sp>
        <p:nvSpPr>
          <p:cNvPr id="8" name="AutoShape 8"/>
          <p:cNvSpPr/>
          <p:nvPr/>
        </p:nvSpPr>
        <p:spPr>
          <a:xfrm>
            <a:off x="1498218" y="9038756"/>
            <a:ext cx="5283582" cy="9525"/>
          </a:xfrm>
          <a:prstGeom prst="line">
            <a:avLst/>
          </a:prstGeom>
          <a:ln w="19050" cap="flat">
            <a:solidFill>
              <a:srgbClr val="33866A"/>
            </a:solidFill>
            <a:prstDash val="solid"/>
            <a:headEnd type="none" w="sm" len="sm"/>
            <a:tailEnd type="none" w="sm" len="sm"/>
          </a:ln>
        </p:spPr>
        <p:txBody>
          <a:bodyPr/>
          <a:lstStyle/>
          <a:p>
            <a:endParaRPr lang="en-US"/>
          </a:p>
        </p:txBody>
      </p:sp>
      <p:sp>
        <p:nvSpPr>
          <p:cNvPr id="9" name="Freeform 9"/>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5400000" flipH="1" flipV="1">
            <a:off x="17049282" y="0"/>
            <a:ext cx="1238718" cy="1238718"/>
          </a:xfrm>
          <a:custGeom>
            <a:avLst/>
            <a:gdLst/>
            <a:ahLst/>
            <a:cxnLst/>
            <a:rect l="l" t="t" r="r" b="b"/>
            <a:pathLst>
              <a:path w="1238718" h="1238718">
                <a:moveTo>
                  <a:pt x="1238718" y="1238718"/>
                </a:moveTo>
                <a:lnTo>
                  <a:pt x="0" y="1238718"/>
                </a:lnTo>
                <a:lnTo>
                  <a:pt x="0" y="0"/>
                </a:lnTo>
                <a:lnTo>
                  <a:pt x="1238718" y="0"/>
                </a:lnTo>
                <a:lnTo>
                  <a:pt x="1238718" y="12387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286343" y="1238718"/>
            <a:ext cx="1040784" cy="10407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txBody>
            <a:bodyPr/>
            <a:lstStyle/>
            <a:p>
              <a:endParaRPr lang="en-US"/>
            </a:p>
          </p:txBody>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175"/>
                </a:lnSpc>
              </a:pPr>
              <a:endParaRPr/>
            </a:p>
          </p:txBody>
        </p:sp>
      </p:grpSp>
      <p:sp>
        <p:nvSpPr>
          <p:cNvPr id="14" name="Freeform 14"/>
          <p:cNvSpPr/>
          <p:nvPr/>
        </p:nvSpPr>
        <p:spPr>
          <a:xfrm rot="5400000">
            <a:off x="1545155" y="1497530"/>
            <a:ext cx="523158" cy="523158"/>
          </a:xfrm>
          <a:custGeom>
            <a:avLst/>
            <a:gdLst/>
            <a:ahLst/>
            <a:cxnLst/>
            <a:rect l="l" t="t" r="r" b="b"/>
            <a:pathLst>
              <a:path w="523158" h="523158">
                <a:moveTo>
                  <a:pt x="0" y="0"/>
                </a:moveTo>
                <a:lnTo>
                  <a:pt x="523159" y="0"/>
                </a:lnTo>
                <a:lnTo>
                  <a:pt x="523159" y="523159"/>
                </a:lnTo>
                <a:lnTo>
                  <a:pt x="0" y="523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238718" y="3479652"/>
            <a:ext cx="8543336" cy="2744341"/>
          </a:xfrm>
          <a:prstGeom prst="rect">
            <a:avLst/>
          </a:prstGeom>
        </p:spPr>
        <p:txBody>
          <a:bodyPr lIns="0" tIns="0" rIns="0" bIns="0" rtlCol="0" anchor="t">
            <a:spAutoFit/>
          </a:bodyPr>
          <a:lstStyle/>
          <a:p>
            <a:pPr algn="l">
              <a:lnSpc>
                <a:spcPts val="10742"/>
              </a:lnSpc>
            </a:pPr>
            <a:r>
              <a:rPr lang="en-US" sz="9340" spc="457" dirty="0">
                <a:solidFill>
                  <a:srgbClr val="216C53"/>
                </a:solidFill>
                <a:latin typeface="Montserrat Ultra-Bold"/>
              </a:rPr>
              <a:t>Final </a:t>
            </a:r>
          </a:p>
          <a:p>
            <a:pPr algn="l">
              <a:lnSpc>
                <a:spcPts val="10742"/>
              </a:lnSpc>
            </a:pPr>
            <a:r>
              <a:rPr lang="en-US" sz="9340" spc="457" dirty="0">
                <a:solidFill>
                  <a:srgbClr val="216C53"/>
                </a:solidFill>
                <a:latin typeface="Montserrat Ultra-Bold"/>
              </a:rPr>
              <a:t>Report</a:t>
            </a:r>
          </a:p>
        </p:txBody>
      </p:sp>
      <p:sp>
        <p:nvSpPr>
          <p:cNvPr id="16" name="TextBox 16"/>
          <p:cNvSpPr txBox="1"/>
          <p:nvPr/>
        </p:nvSpPr>
        <p:spPr>
          <a:xfrm>
            <a:off x="1545155" y="7332750"/>
            <a:ext cx="7385558" cy="1602170"/>
          </a:xfrm>
          <a:prstGeom prst="rect">
            <a:avLst/>
          </a:prstGeom>
        </p:spPr>
        <p:txBody>
          <a:bodyPr lIns="0" tIns="0" rIns="0" bIns="0" rtlCol="0" anchor="t">
            <a:spAutoFit/>
          </a:bodyPr>
          <a:lstStyle/>
          <a:p>
            <a:pPr algn="l">
              <a:lnSpc>
                <a:spcPts val="3175"/>
              </a:lnSpc>
            </a:pPr>
            <a:r>
              <a:rPr lang="en-US" sz="2400" b="1" dirty="0">
                <a:solidFill>
                  <a:srgbClr val="216C53"/>
                </a:solidFill>
                <a:latin typeface="Montserrat"/>
              </a:rPr>
              <a:t>220054N	Balasooriya BAPI</a:t>
            </a:r>
          </a:p>
          <a:p>
            <a:pPr algn="l">
              <a:lnSpc>
                <a:spcPts val="3175"/>
              </a:lnSpc>
            </a:pPr>
            <a:r>
              <a:rPr lang="en-US" sz="2400" b="1" dirty="0">
                <a:solidFill>
                  <a:srgbClr val="216C53"/>
                </a:solidFill>
                <a:latin typeface="Montserrat"/>
              </a:rPr>
              <a:t>220112R 	</a:t>
            </a:r>
            <a:r>
              <a:rPr lang="en-US" sz="2400" b="1" dirty="0" err="1">
                <a:solidFill>
                  <a:srgbClr val="216C53"/>
                </a:solidFill>
                <a:latin typeface="Montserrat"/>
              </a:rPr>
              <a:t>Dewasumithra</a:t>
            </a:r>
            <a:r>
              <a:rPr lang="en-US" sz="2400" b="1" dirty="0">
                <a:solidFill>
                  <a:srgbClr val="216C53"/>
                </a:solidFill>
                <a:latin typeface="Montserrat"/>
              </a:rPr>
              <a:t> MPO</a:t>
            </a:r>
          </a:p>
          <a:p>
            <a:pPr algn="l">
              <a:lnSpc>
                <a:spcPts val="3175"/>
              </a:lnSpc>
            </a:pPr>
            <a:r>
              <a:rPr lang="en-US" sz="2400" b="1" dirty="0">
                <a:solidFill>
                  <a:srgbClr val="216C53"/>
                </a:solidFill>
                <a:latin typeface="Montserrat"/>
              </a:rPr>
              <a:t>220128V 	</a:t>
            </a:r>
            <a:r>
              <a:rPr lang="en-US" sz="2400" b="1" dirty="0" err="1">
                <a:solidFill>
                  <a:srgbClr val="216C53"/>
                </a:solidFill>
                <a:latin typeface="Montserrat"/>
              </a:rPr>
              <a:t>Dineshara</a:t>
            </a:r>
            <a:r>
              <a:rPr lang="en-US" sz="2400" b="1" dirty="0">
                <a:solidFill>
                  <a:srgbClr val="216C53"/>
                </a:solidFill>
                <a:latin typeface="Montserrat"/>
              </a:rPr>
              <a:t> MC</a:t>
            </a:r>
          </a:p>
          <a:p>
            <a:pPr algn="l">
              <a:lnSpc>
                <a:spcPts val="3175"/>
              </a:lnSpc>
            </a:pPr>
            <a:r>
              <a:rPr lang="en-US" sz="2400" b="1" dirty="0">
                <a:solidFill>
                  <a:srgbClr val="216C53"/>
                </a:solidFill>
                <a:latin typeface="Montserrat"/>
              </a:rPr>
              <a:t>220143L 	</a:t>
            </a:r>
            <a:r>
              <a:rPr lang="en-US" sz="2400" b="1" dirty="0" err="1">
                <a:solidFill>
                  <a:srgbClr val="216C53"/>
                </a:solidFill>
                <a:latin typeface="Montserrat"/>
              </a:rPr>
              <a:t>Diunugala</a:t>
            </a:r>
            <a:r>
              <a:rPr lang="en-US" sz="2400" b="1" dirty="0">
                <a:solidFill>
                  <a:srgbClr val="216C53"/>
                </a:solidFill>
                <a:latin typeface="Montserrat"/>
              </a:rPr>
              <a:t> CH</a:t>
            </a:r>
          </a:p>
        </p:txBody>
      </p:sp>
      <p:sp>
        <p:nvSpPr>
          <p:cNvPr id="17" name="TextBox 17"/>
          <p:cNvSpPr txBox="1"/>
          <p:nvPr/>
        </p:nvSpPr>
        <p:spPr>
          <a:xfrm>
            <a:off x="2734988" y="1022301"/>
            <a:ext cx="6031758" cy="796281"/>
          </a:xfrm>
          <a:prstGeom prst="rect">
            <a:avLst/>
          </a:prstGeom>
        </p:spPr>
        <p:txBody>
          <a:bodyPr lIns="0" tIns="0" rIns="0" bIns="0" rtlCol="0" anchor="t">
            <a:spAutoFit/>
          </a:bodyPr>
          <a:lstStyle/>
          <a:p>
            <a:pPr algn="l">
              <a:lnSpc>
                <a:spcPts val="6505"/>
              </a:lnSpc>
              <a:spcBef>
                <a:spcPct val="0"/>
              </a:spcBef>
            </a:pPr>
            <a:r>
              <a:rPr lang="en-US" sz="4646" spc="227" dirty="0">
                <a:solidFill>
                  <a:srgbClr val="216C53"/>
                </a:solidFill>
                <a:latin typeface="Montserrat Ultra-Bold"/>
              </a:rPr>
              <a:t>Trail Guard</a:t>
            </a:r>
          </a:p>
        </p:txBody>
      </p:sp>
      <p:sp>
        <p:nvSpPr>
          <p:cNvPr id="18" name="TextBox 18"/>
          <p:cNvSpPr txBox="1"/>
          <p:nvPr/>
        </p:nvSpPr>
        <p:spPr>
          <a:xfrm>
            <a:off x="2734988" y="1751586"/>
            <a:ext cx="5684208" cy="601041"/>
          </a:xfrm>
          <a:prstGeom prst="rect">
            <a:avLst/>
          </a:prstGeom>
        </p:spPr>
        <p:txBody>
          <a:bodyPr lIns="0" tIns="0" rIns="0" bIns="0" rtlCol="0" anchor="t">
            <a:spAutoFit/>
          </a:bodyPr>
          <a:lstStyle/>
          <a:p>
            <a:pPr algn="l">
              <a:lnSpc>
                <a:spcPts val="4960"/>
              </a:lnSpc>
              <a:spcBef>
                <a:spcPct val="0"/>
              </a:spcBef>
            </a:pPr>
            <a:r>
              <a:rPr lang="en-US" sz="3543" spc="173" dirty="0">
                <a:solidFill>
                  <a:srgbClr val="216C53"/>
                </a:solidFill>
                <a:latin typeface="Montserrat"/>
              </a:rPr>
              <a:t>By Electro squad</a:t>
            </a:r>
          </a:p>
        </p:txBody>
      </p:sp>
      <p:pic>
        <p:nvPicPr>
          <p:cNvPr id="20" name="Picture 19" descr="A device with a screen and several flashlights&#10;&#10;Description automatically generated">
            <a:extLst>
              <a:ext uri="{FF2B5EF4-FFF2-40B4-BE49-F238E27FC236}">
                <a16:creationId xmlns:a16="http://schemas.microsoft.com/office/drawing/2014/main" id="{91F08C49-C06E-9138-882B-CCEC338724C9}"/>
              </a:ext>
            </a:extLst>
          </p:cNvPr>
          <p:cNvPicPr>
            <a:picLocks noChangeAspect="1"/>
          </p:cNvPicPr>
          <p:nvPr/>
        </p:nvPicPr>
        <p:blipFill>
          <a:blip r:embed="rId6"/>
          <a:stretch>
            <a:fillRect/>
          </a:stretch>
        </p:blipFill>
        <p:spPr>
          <a:xfrm>
            <a:off x="10141297" y="1224926"/>
            <a:ext cx="6915182" cy="69151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238718" y="2907199"/>
            <a:ext cx="3156425" cy="3766400"/>
            <a:chOff x="0" y="0"/>
            <a:chExt cx="4208567" cy="5021866"/>
          </a:xfrm>
        </p:grpSpPr>
        <p:pic>
          <p:nvPicPr>
            <p:cNvPr id="3" name="Picture 3"/>
            <p:cNvPicPr>
              <a:picLocks noChangeAspect="1"/>
            </p:cNvPicPr>
            <p:nvPr/>
          </p:nvPicPr>
          <p:blipFill>
            <a:blip r:embed="rId2"/>
            <a:srcRect l="33612" r="10517"/>
            <a:stretch>
              <a:fillRect/>
            </a:stretch>
          </p:blipFill>
          <p:spPr>
            <a:xfrm>
              <a:off x="0" y="0"/>
              <a:ext cx="4208567" cy="5021866"/>
            </a:xfrm>
            <a:prstGeom prst="rect">
              <a:avLst/>
            </a:prstGeom>
          </p:spPr>
        </p:pic>
      </p:grpSp>
      <p:grpSp>
        <p:nvGrpSpPr>
          <p:cNvPr id="4" name="Group 4"/>
          <p:cNvGrpSpPr/>
          <p:nvPr/>
        </p:nvGrpSpPr>
        <p:grpSpPr>
          <a:xfrm>
            <a:off x="5393726" y="2907199"/>
            <a:ext cx="3156425" cy="3766400"/>
            <a:chOff x="0" y="0"/>
            <a:chExt cx="4208567" cy="5021866"/>
          </a:xfrm>
        </p:grpSpPr>
        <p:pic>
          <p:nvPicPr>
            <p:cNvPr id="5" name="Picture 5"/>
            <p:cNvPicPr>
              <a:picLocks noChangeAspect="1"/>
            </p:cNvPicPr>
            <p:nvPr/>
          </p:nvPicPr>
          <p:blipFill>
            <a:blip r:embed="rId3"/>
            <a:srcRect l="31229" r="15525" b="4698"/>
            <a:stretch>
              <a:fillRect/>
            </a:stretch>
          </p:blipFill>
          <p:spPr>
            <a:xfrm>
              <a:off x="0" y="0"/>
              <a:ext cx="4208567" cy="5021866"/>
            </a:xfrm>
            <a:prstGeom prst="rect">
              <a:avLst/>
            </a:prstGeom>
          </p:spPr>
        </p:pic>
      </p:grpSp>
      <p:grpSp>
        <p:nvGrpSpPr>
          <p:cNvPr id="6" name="Group 6"/>
          <p:cNvGrpSpPr/>
          <p:nvPr/>
        </p:nvGrpSpPr>
        <p:grpSpPr>
          <a:xfrm>
            <a:off x="9560901" y="2907199"/>
            <a:ext cx="3156425" cy="3766400"/>
            <a:chOff x="0" y="0"/>
            <a:chExt cx="4208567" cy="5021866"/>
          </a:xfrm>
        </p:grpSpPr>
        <p:pic>
          <p:nvPicPr>
            <p:cNvPr id="7" name="Picture 7"/>
            <p:cNvPicPr>
              <a:picLocks noChangeAspect="1"/>
            </p:cNvPicPr>
            <p:nvPr/>
          </p:nvPicPr>
          <p:blipFill>
            <a:blip r:embed="rId4"/>
            <a:srcRect t="10225" b="10225"/>
            <a:stretch>
              <a:fillRect/>
            </a:stretch>
          </p:blipFill>
          <p:spPr>
            <a:xfrm>
              <a:off x="0" y="0"/>
              <a:ext cx="4208567" cy="5021866"/>
            </a:xfrm>
            <a:prstGeom prst="rect">
              <a:avLst/>
            </a:prstGeom>
          </p:spPr>
        </p:pic>
      </p:grpSp>
      <p:grpSp>
        <p:nvGrpSpPr>
          <p:cNvPr id="8" name="Group 8"/>
          <p:cNvGrpSpPr/>
          <p:nvPr/>
        </p:nvGrpSpPr>
        <p:grpSpPr>
          <a:xfrm>
            <a:off x="13728077" y="2907199"/>
            <a:ext cx="3156425" cy="3766400"/>
            <a:chOff x="0" y="0"/>
            <a:chExt cx="4208567" cy="5021866"/>
          </a:xfrm>
        </p:grpSpPr>
        <p:pic>
          <p:nvPicPr>
            <p:cNvPr id="9" name="Picture 9"/>
            <p:cNvPicPr>
              <a:picLocks noChangeAspect="1"/>
            </p:cNvPicPr>
            <p:nvPr/>
          </p:nvPicPr>
          <p:blipFill>
            <a:blip r:embed="rId5"/>
            <a:srcRect t="20450"/>
            <a:stretch>
              <a:fillRect/>
            </a:stretch>
          </p:blipFill>
          <p:spPr>
            <a:xfrm>
              <a:off x="0" y="0"/>
              <a:ext cx="4208567" cy="5021866"/>
            </a:xfrm>
            <a:prstGeom prst="rect">
              <a:avLst/>
            </a:prstGeom>
          </p:spPr>
        </p:pic>
      </p:grpSp>
      <p:sp>
        <p:nvSpPr>
          <p:cNvPr id="10" name="TextBox 10"/>
          <p:cNvSpPr txBox="1"/>
          <p:nvPr/>
        </p:nvSpPr>
        <p:spPr>
          <a:xfrm>
            <a:off x="3294292" y="1039708"/>
            <a:ext cx="11699416" cy="1053241"/>
          </a:xfrm>
          <a:prstGeom prst="rect">
            <a:avLst/>
          </a:prstGeom>
        </p:spPr>
        <p:txBody>
          <a:bodyPr lIns="0" tIns="0" rIns="0" bIns="0" rtlCol="0" anchor="t">
            <a:spAutoFit/>
          </a:bodyPr>
          <a:lstStyle/>
          <a:p>
            <a:pPr algn="ctr">
              <a:lnSpc>
                <a:spcPts val="8620"/>
              </a:lnSpc>
              <a:spcBef>
                <a:spcPct val="0"/>
              </a:spcBef>
            </a:pPr>
            <a:r>
              <a:rPr lang="en-US" sz="6157" spc="301">
                <a:solidFill>
                  <a:srgbClr val="33866A"/>
                </a:solidFill>
                <a:latin typeface="Montserrat Ultra-Bold"/>
              </a:rPr>
              <a:t>OUR</a:t>
            </a:r>
            <a:r>
              <a:rPr lang="en-US" sz="6157" spc="301">
                <a:solidFill>
                  <a:srgbClr val="2C6D44"/>
                </a:solidFill>
                <a:latin typeface="Montserrat Ultra-Bold"/>
              </a:rPr>
              <a:t> </a:t>
            </a:r>
            <a:r>
              <a:rPr lang="en-US" sz="6157" spc="301">
                <a:solidFill>
                  <a:srgbClr val="216C53"/>
                </a:solidFill>
                <a:latin typeface="Montserrat Ultra-Bold"/>
              </a:rPr>
              <a:t>GALLERY</a:t>
            </a:r>
          </a:p>
        </p:txBody>
      </p:sp>
      <p:sp>
        <p:nvSpPr>
          <p:cNvPr id="11" name="TextBox 11"/>
          <p:cNvSpPr txBox="1"/>
          <p:nvPr/>
        </p:nvSpPr>
        <p:spPr>
          <a:xfrm>
            <a:off x="1238718"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2" name="TextBox 12"/>
          <p:cNvSpPr txBox="1"/>
          <p:nvPr/>
        </p:nvSpPr>
        <p:spPr>
          <a:xfrm>
            <a:off x="1280857"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1</a:t>
            </a:r>
          </a:p>
        </p:txBody>
      </p:sp>
      <p:sp>
        <p:nvSpPr>
          <p:cNvPr id="13" name="TextBox 13"/>
          <p:cNvSpPr txBox="1"/>
          <p:nvPr/>
        </p:nvSpPr>
        <p:spPr>
          <a:xfrm>
            <a:off x="5393726"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4" name="TextBox 14"/>
          <p:cNvSpPr txBox="1"/>
          <p:nvPr/>
        </p:nvSpPr>
        <p:spPr>
          <a:xfrm>
            <a:off x="5435865"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2</a:t>
            </a:r>
          </a:p>
        </p:txBody>
      </p:sp>
      <p:sp>
        <p:nvSpPr>
          <p:cNvPr id="15" name="TextBox 15"/>
          <p:cNvSpPr txBox="1"/>
          <p:nvPr/>
        </p:nvSpPr>
        <p:spPr>
          <a:xfrm>
            <a:off x="9548733"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6" name="TextBox 16"/>
          <p:cNvSpPr txBox="1"/>
          <p:nvPr/>
        </p:nvSpPr>
        <p:spPr>
          <a:xfrm>
            <a:off x="9590873"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3</a:t>
            </a:r>
          </a:p>
        </p:txBody>
      </p:sp>
      <p:sp>
        <p:nvSpPr>
          <p:cNvPr id="17" name="TextBox 17"/>
          <p:cNvSpPr txBox="1"/>
          <p:nvPr/>
        </p:nvSpPr>
        <p:spPr>
          <a:xfrm>
            <a:off x="13703741" y="7715828"/>
            <a:ext cx="3156425" cy="1167674"/>
          </a:xfrm>
          <a:prstGeom prst="rect">
            <a:avLst/>
          </a:prstGeom>
        </p:spPr>
        <p:txBody>
          <a:bodyPr lIns="0" tIns="0" rIns="0" bIns="0" rtlCol="0" anchor="t">
            <a:spAutoFit/>
          </a:bodyPr>
          <a:lstStyle/>
          <a:p>
            <a:pPr algn="ctr">
              <a:lnSpc>
                <a:spcPts val="3175"/>
              </a:lnSpc>
            </a:pPr>
            <a:r>
              <a:rPr lang="en-US" sz="1997">
                <a:solidFill>
                  <a:srgbClr val="216C53"/>
                </a:solidFill>
                <a:latin typeface="Montserrat"/>
              </a:rPr>
              <a:t>Lorem ipsum dolor sit amet, consectetur adipiscing elit. </a:t>
            </a:r>
          </a:p>
        </p:txBody>
      </p:sp>
      <p:sp>
        <p:nvSpPr>
          <p:cNvPr id="18" name="TextBox 18"/>
          <p:cNvSpPr txBox="1"/>
          <p:nvPr/>
        </p:nvSpPr>
        <p:spPr>
          <a:xfrm>
            <a:off x="13745880" y="6934878"/>
            <a:ext cx="3072147" cy="514250"/>
          </a:xfrm>
          <a:prstGeom prst="rect">
            <a:avLst/>
          </a:prstGeom>
        </p:spPr>
        <p:txBody>
          <a:bodyPr lIns="0" tIns="0" rIns="0" bIns="0" rtlCol="0" anchor="t">
            <a:spAutoFit/>
          </a:bodyPr>
          <a:lstStyle/>
          <a:p>
            <a:pPr algn="ctr">
              <a:lnSpc>
                <a:spcPts val="4200"/>
              </a:lnSpc>
              <a:spcBef>
                <a:spcPct val="0"/>
              </a:spcBef>
            </a:pPr>
            <a:r>
              <a:rPr lang="en-US" sz="3000" spc="147">
                <a:solidFill>
                  <a:srgbClr val="216C53"/>
                </a:solidFill>
                <a:latin typeface="Montserrat Ultra-Bold"/>
              </a:rPr>
              <a:t>GALLERY 4</a:t>
            </a:r>
          </a:p>
        </p:txBody>
      </p:sp>
      <p:sp>
        <p:nvSpPr>
          <p:cNvPr id="19" name="Freeform 19"/>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1176843" y="0"/>
            <a:ext cx="7111157" cy="10287000"/>
            <a:chOff x="0" y="0"/>
            <a:chExt cx="9481543" cy="13716000"/>
          </a:xfrm>
        </p:grpSpPr>
        <p:pic>
          <p:nvPicPr>
            <p:cNvPr id="3" name="Picture 3"/>
            <p:cNvPicPr>
              <a:picLocks noChangeAspect="1"/>
            </p:cNvPicPr>
            <p:nvPr/>
          </p:nvPicPr>
          <p:blipFill>
            <a:blip r:embed="rId2"/>
            <a:srcRect l="42781" t="2007" r="12058"/>
            <a:stretch>
              <a:fillRect/>
            </a:stretch>
          </p:blipFill>
          <p:spPr>
            <a:xfrm>
              <a:off x="0" y="0"/>
              <a:ext cx="9481543" cy="13716000"/>
            </a:xfrm>
            <a:prstGeom prst="rect">
              <a:avLst/>
            </a:prstGeom>
          </p:spPr>
        </p:pic>
      </p:grpSp>
      <p:sp>
        <p:nvSpPr>
          <p:cNvPr id="4" name="AutoShape 4"/>
          <p:cNvSpPr/>
          <p:nvPr/>
        </p:nvSpPr>
        <p:spPr>
          <a:xfrm>
            <a:off x="1238718" y="2594606"/>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5" name="Freeform 5"/>
          <p:cNvSpPr/>
          <p:nvPr/>
        </p:nvSpPr>
        <p:spPr>
          <a:xfrm>
            <a:off x="1238718" y="3380308"/>
            <a:ext cx="680456" cy="498434"/>
          </a:xfrm>
          <a:custGeom>
            <a:avLst/>
            <a:gdLst/>
            <a:ahLst/>
            <a:cxnLst/>
            <a:rect l="l" t="t" r="r" b="b"/>
            <a:pathLst>
              <a:path w="680456" h="498434">
                <a:moveTo>
                  <a:pt x="0" y="0"/>
                </a:moveTo>
                <a:lnTo>
                  <a:pt x="680455" y="0"/>
                </a:lnTo>
                <a:lnTo>
                  <a:pt x="680455" y="498433"/>
                </a:lnTo>
                <a:lnTo>
                  <a:pt x="0" y="498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238718" y="4374041"/>
            <a:ext cx="680456" cy="523332"/>
          </a:xfrm>
          <a:custGeom>
            <a:avLst/>
            <a:gdLst/>
            <a:ahLst/>
            <a:cxnLst/>
            <a:rect l="l" t="t" r="r" b="b"/>
            <a:pathLst>
              <a:path w="680456" h="523332">
                <a:moveTo>
                  <a:pt x="0" y="0"/>
                </a:moveTo>
                <a:lnTo>
                  <a:pt x="680455" y="0"/>
                </a:lnTo>
                <a:lnTo>
                  <a:pt x="680455" y="523333"/>
                </a:lnTo>
                <a:lnTo>
                  <a:pt x="0" y="523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38718" y="5392674"/>
            <a:ext cx="680456" cy="680456"/>
          </a:xfrm>
          <a:custGeom>
            <a:avLst/>
            <a:gdLst/>
            <a:ahLst/>
            <a:cxnLst/>
            <a:rect l="l" t="t" r="r" b="b"/>
            <a:pathLst>
              <a:path w="680456" h="680456">
                <a:moveTo>
                  <a:pt x="0" y="0"/>
                </a:moveTo>
                <a:lnTo>
                  <a:pt x="680455" y="0"/>
                </a:lnTo>
                <a:lnTo>
                  <a:pt x="680455" y="680455"/>
                </a:lnTo>
                <a:lnTo>
                  <a:pt x="0" y="680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238718" y="6568429"/>
            <a:ext cx="680456" cy="677981"/>
          </a:xfrm>
          <a:custGeom>
            <a:avLst/>
            <a:gdLst/>
            <a:ahLst/>
            <a:cxnLst/>
            <a:rect l="l" t="t" r="r" b="b"/>
            <a:pathLst>
              <a:path w="680456" h="677981">
                <a:moveTo>
                  <a:pt x="0" y="0"/>
                </a:moveTo>
                <a:lnTo>
                  <a:pt x="680455" y="0"/>
                </a:lnTo>
                <a:lnTo>
                  <a:pt x="680455" y="677982"/>
                </a:lnTo>
                <a:lnTo>
                  <a:pt x="0" y="6779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p:nvPr/>
        </p:nvGrpSpPr>
        <p:grpSpPr>
          <a:xfrm>
            <a:off x="0" y="8642033"/>
            <a:ext cx="11176843" cy="1644967"/>
            <a:chOff x="0" y="0"/>
            <a:chExt cx="2943695" cy="433242"/>
          </a:xfrm>
        </p:grpSpPr>
        <p:sp>
          <p:nvSpPr>
            <p:cNvPr id="10" name="Freeform 10"/>
            <p:cNvSpPr/>
            <p:nvPr/>
          </p:nvSpPr>
          <p:spPr>
            <a:xfrm>
              <a:off x="0" y="0"/>
              <a:ext cx="2943695" cy="433242"/>
            </a:xfrm>
            <a:custGeom>
              <a:avLst/>
              <a:gdLst/>
              <a:ahLst/>
              <a:cxnLst/>
              <a:rect l="l" t="t" r="r" b="b"/>
              <a:pathLst>
                <a:path w="2943695" h="433242">
                  <a:moveTo>
                    <a:pt x="0" y="0"/>
                  </a:moveTo>
                  <a:lnTo>
                    <a:pt x="2943695" y="0"/>
                  </a:lnTo>
                  <a:lnTo>
                    <a:pt x="2943695" y="433242"/>
                  </a:lnTo>
                  <a:lnTo>
                    <a:pt x="0" y="433242"/>
                  </a:lnTo>
                  <a:close/>
                </a:path>
              </a:pathLst>
            </a:custGeom>
            <a:solidFill>
              <a:srgbClr val="216C53"/>
            </a:solidFill>
          </p:spPr>
          <p:txBody>
            <a:bodyPr/>
            <a:lstStyle/>
            <a:p>
              <a:endParaRPr lang="en-US"/>
            </a:p>
          </p:txBody>
        </p:sp>
        <p:sp>
          <p:nvSpPr>
            <p:cNvPr id="11" name="TextBox 11"/>
            <p:cNvSpPr txBox="1"/>
            <p:nvPr/>
          </p:nvSpPr>
          <p:spPr>
            <a:xfrm>
              <a:off x="0" y="-66675"/>
              <a:ext cx="2943695" cy="499917"/>
            </a:xfrm>
            <a:prstGeom prst="rect">
              <a:avLst/>
            </a:prstGeom>
          </p:spPr>
          <p:txBody>
            <a:bodyPr lIns="50800" tIns="50800" rIns="50800" bIns="50800" rtlCol="0" anchor="ctr"/>
            <a:lstStyle/>
            <a:p>
              <a:pPr algn="ctr">
                <a:lnSpc>
                  <a:spcPts val="3175"/>
                </a:lnSpc>
              </a:pPr>
              <a:endParaRPr/>
            </a:p>
          </p:txBody>
        </p:sp>
      </p:grpSp>
      <p:sp>
        <p:nvSpPr>
          <p:cNvPr id="12" name="TextBox 12"/>
          <p:cNvSpPr txBox="1"/>
          <p:nvPr/>
        </p:nvSpPr>
        <p:spPr>
          <a:xfrm>
            <a:off x="1238718" y="1192108"/>
            <a:ext cx="6820391" cy="905853"/>
          </a:xfrm>
          <a:prstGeom prst="rect">
            <a:avLst/>
          </a:prstGeom>
        </p:spPr>
        <p:txBody>
          <a:bodyPr lIns="0" tIns="0" rIns="0" bIns="0" rtlCol="0" anchor="t">
            <a:spAutoFit/>
          </a:bodyPr>
          <a:lstStyle/>
          <a:p>
            <a:pPr algn="l">
              <a:lnSpc>
                <a:spcPts val="7081"/>
              </a:lnSpc>
            </a:pPr>
            <a:r>
              <a:rPr lang="en-US" sz="6157" spc="301">
                <a:solidFill>
                  <a:srgbClr val="216C53"/>
                </a:solidFill>
                <a:latin typeface="Montserrat Ultra-Bold"/>
              </a:rPr>
              <a:t>CONTACT</a:t>
            </a:r>
            <a:r>
              <a:rPr lang="en-US" sz="6157" spc="301">
                <a:solidFill>
                  <a:srgbClr val="2C6D44"/>
                </a:solidFill>
                <a:latin typeface="Montserrat Ultra-Bold"/>
              </a:rPr>
              <a:t> </a:t>
            </a:r>
            <a:r>
              <a:rPr lang="en-US" sz="6157" spc="301">
                <a:solidFill>
                  <a:srgbClr val="33866A"/>
                </a:solidFill>
                <a:latin typeface="Montserrat Ultra-Bold"/>
              </a:rPr>
              <a:t>US</a:t>
            </a:r>
          </a:p>
        </p:txBody>
      </p:sp>
      <p:sp>
        <p:nvSpPr>
          <p:cNvPr id="13" name="TextBox 13"/>
          <p:cNvSpPr txBox="1"/>
          <p:nvPr/>
        </p:nvSpPr>
        <p:spPr>
          <a:xfrm>
            <a:off x="2439759" y="3364491"/>
            <a:ext cx="5619350"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123-456-7890</a:t>
            </a:r>
          </a:p>
        </p:txBody>
      </p:sp>
      <p:sp>
        <p:nvSpPr>
          <p:cNvPr id="14" name="TextBox 14"/>
          <p:cNvSpPr txBox="1"/>
          <p:nvPr/>
        </p:nvSpPr>
        <p:spPr>
          <a:xfrm>
            <a:off x="2439759" y="4350008"/>
            <a:ext cx="7573176"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hello@reallygreatsite.com</a:t>
            </a:r>
          </a:p>
        </p:txBody>
      </p:sp>
      <p:sp>
        <p:nvSpPr>
          <p:cNvPr id="15" name="TextBox 15"/>
          <p:cNvSpPr txBox="1"/>
          <p:nvPr/>
        </p:nvSpPr>
        <p:spPr>
          <a:xfrm>
            <a:off x="2439759" y="5447202"/>
            <a:ext cx="7573176"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www.reallygreatsite.com</a:t>
            </a:r>
          </a:p>
        </p:txBody>
      </p:sp>
      <p:sp>
        <p:nvSpPr>
          <p:cNvPr id="16" name="TextBox 16"/>
          <p:cNvSpPr txBox="1"/>
          <p:nvPr/>
        </p:nvSpPr>
        <p:spPr>
          <a:xfrm>
            <a:off x="2439759" y="6621720"/>
            <a:ext cx="6207851" cy="1047551"/>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Semi-Bold"/>
              </a:rPr>
              <a:t>123 Anywhere St., Any City, ST 12345</a:t>
            </a:r>
          </a:p>
        </p:txBody>
      </p:sp>
      <p:sp>
        <p:nvSpPr>
          <p:cNvPr id="17" name="Freeform 1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4" name="AutoShape 4"/>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grpSp>
        <p:nvGrpSpPr>
          <p:cNvPr id="5" name="Group 5"/>
          <p:cNvGrpSpPr/>
          <p:nvPr/>
        </p:nvGrpSpPr>
        <p:grpSpPr>
          <a:xfrm>
            <a:off x="10393753" y="0"/>
            <a:ext cx="7894247" cy="10287000"/>
            <a:chOff x="0" y="0"/>
            <a:chExt cx="2079143" cy="2709333"/>
          </a:xfrm>
        </p:grpSpPr>
        <p:sp>
          <p:nvSpPr>
            <p:cNvPr id="6" name="Freeform 6"/>
            <p:cNvSpPr/>
            <p:nvPr/>
          </p:nvSpPr>
          <p:spPr>
            <a:xfrm>
              <a:off x="0" y="0"/>
              <a:ext cx="2079143" cy="2709333"/>
            </a:xfrm>
            <a:custGeom>
              <a:avLst/>
              <a:gdLst/>
              <a:ahLst/>
              <a:cxnLst/>
              <a:rect l="l" t="t" r="r" b="b"/>
              <a:pathLst>
                <a:path w="2079143" h="2709333">
                  <a:moveTo>
                    <a:pt x="0" y="0"/>
                  </a:moveTo>
                  <a:lnTo>
                    <a:pt x="2079143" y="0"/>
                  </a:lnTo>
                  <a:lnTo>
                    <a:pt x="2079143" y="2709333"/>
                  </a:lnTo>
                  <a:lnTo>
                    <a:pt x="0" y="2709333"/>
                  </a:lnTo>
                  <a:close/>
                </a:path>
              </a:pathLst>
            </a:custGeom>
            <a:solidFill>
              <a:srgbClr val="216C53"/>
            </a:solidFill>
          </p:spPr>
          <p:txBody>
            <a:bodyPr/>
            <a:lstStyle/>
            <a:p>
              <a:endParaRPr lang="en-US"/>
            </a:p>
          </p:txBody>
        </p:sp>
        <p:sp>
          <p:nvSpPr>
            <p:cNvPr id="7" name="TextBox 7"/>
            <p:cNvSpPr txBox="1"/>
            <p:nvPr/>
          </p:nvSpPr>
          <p:spPr>
            <a:xfrm>
              <a:off x="0" y="-38100"/>
              <a:ext cx="2079143" cy="27474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238718" y="1192108"/>
            <a:ext cx="6020028" cy="1821011"/>
          </a:xfrm>
          <a:prstGeom prst="rect">
            <a:avLst/>
          </a:prstGeom>
        </p:spPr>
        <p:txBody>
          <a:bodyPr lIns="0" tIns="0" rIns="0" bIns="0" rtlCol="0" anchor="t">
            <a:spAutoFit/>
          </a:bodyPr>
          <a:lstStyle/>
          <a:p>
            <a:pPr algn="l">
              <a:lnSpc>
                <a:spcPts val="7081"/>
              </a:lnSpc>
            </a:pPr>
            <a:r>
              <a:rPr lang="en-US" sz="6157" spc="301" dirty="0">
                <a:solidFill>
                  <a:srgbClr val="33866A"/>
                </a:solidFill>
                <a:latin typeface="Montserrat Ultra-Bold"/>
              </a:rPr>
              <a:t>ABOUT</a:t>
            </a:r>
          </a:p>
          <a:p>
            <a:pPr algn="l">
              <a:lnSpc>
                <a:spcPts val="7081"/>
              </a:lnSpc>
            </a:pPr>
            <a:r>
              <a:rPr lang="en-US" sz="6157" spc="301" dirty="0">
                <a:solidFill>
                  <a:srgbClr val="216C53"/>
                </a:solidFill>
                <a:latin typeface="Montserrat Ultra-Bold"/>
              </a:rPr>
              <a:t>Trail Guard</a:t>
            </a:r>
          </a:p>
        </p:txBody>
      </p:sp>
      <p:sp>
        <p:nvSpPr>
          <p:cNvPr id="11" name="TextBox 11"/>
          <p:cNvSpPr txBox="1"/>
          <p:nvPr/>
        </p:nvSpPr>
        <p:spPr>
          <a:xfrm>
            <a:off x="1238718" y="3624659"/>
            <a:ext cx="8448833" cy="2012539"/>
          </a:xfrm>
          <a:prstGeom prst="rect">
            <a:avLst/>
          </a:prstGeom>
        </p:spPr>
        <p:txBody>
          <a:bodyPr lIns="0" tIns="0" rIns="0" bIns="0" rtlCol="0" anchor="t">
            <a:spAutoFit/>
          </a:bodyPr>
          <a:lstStyle/>
          <a:p>
            <a:pPr algn="l">
              <a:lnSpc>
                <a:spcPts val="3175"/>
              </a:lnSpc>
            </a:pPr>
            <a:r>
              <a:rPr lang="en-US" sz="1997" dirty="0">
                <a:solidFill>
                  <a:srgbClr val="216C53"/>
                </a:solidFill>
                <a:latin typeface="Montserrat"/>
              </a:rPr>
              <a:t>Trail Guard is developing a portable device that monitors various environmental parameters, including air and water quality, using a wide range of sensors. This comprehensive monitoring tool is designed to be valuable for both travelers and residents who are concerned about their environmental conditions.. </a:t>
            </a:r>
          </a:p>
        </p:txBody>
      </p:sp>
      <p:sp>
        <p:nvSpPr>
          <p:cNvPr id="12" name="TextBox 12"/>
          <p:cNvSpPr txBox="1"/>
          <p:nvPr/>
        </p:nvSpPr>
        <p:spPr>
          <a:xfrm>
            <a:off x="11207328" y="1180009"/>
            <a:ext cx="4576773" cy="1383456"/>
          </a:xfrm>
          <a:prstGeom prst="rect">
            <a:avLst/>
          </a:prstGeom>
        </p:spPr>
        <p:txBody>
          <a:bodyPr lIns="0" tIns="0" rIns="0" bIns="0" rtlCol="0" anchor="t">
            <a:spAutoFit/>
          </a:bodyPr>
          <a:lstStyle/>
          <a:p>
            <a:pPr algn="l">
              <a:lnSpc>
                <a:spcPts val="5599"/>
              </a:lnSpc>
              <a:spcBef>
                <a:spcPct val="0"/>
              </a:spcBef>
            </a:pPr>
            <a:r>
              <a:rPr lang="en-US" sz="3999" spc="195" dirty="0">
                <a:solidFill>
                  <a:srgbClr val="FFFEF2"/>
                </a:solidFill>
                <a:latin typeface="Montserrat Ultra-Bold"/>
              </a:rPr>
              <a:t>Sensors and Parameters</a:t>
            </a:r>
          </a:p>
        </p:txBody>
      </p:sp>
      <p:sp>
        <p:nvSpPr>
          <p:cNvPr id="13" name="TextBox 13"/>
          <p:cNvSpPr txBox="1"/>
          <p:nvPr/>
        </p:nvSpPr>
        <p:spPr>
          <a:xfrm>
            <a:off x="11207328" y="2682377"/>
            <a:ext cx="6212526" cy="2426370"/>
          </a:xfrm>
          <a:prstGeom prst="rect">
            <a:avLst/>
          </a:prstGeom>
        </p:spPr>
        <p:txBody>
          <a:bodyPr lIns="0" tIns="0" rIns="0" bIns="0" rtlCol="0" anchor="t">
            <a:spAutoFit/>
          </a:bodyPr>
          <a:lstStyle/>
          <a:p>
            <a:pPr algn="l">
              <a:lnSpc>
                <a:spcPts val="3175"/>
              </a:lnSpc>
            </a:pPr>
            <a:r>
              <a:rPr lang="en-US" sz="2000" u="none" strike="noStrike" spc="20" dirty="0">
                <a:solidFill>
                  <a:srgbClr val="F5FFF5"/>
                </a:solidFill>
                <a:latin typeface="TT Drugs"/>
              </a:rPr>
              <a:t>Turbidity</a:t>
            </a:r>
          </a:p>
          <a:p>
            <a:pPr algn="l">
              <a:lnSpc>
                <a:spcPts val="3175"/>
              </a:lnSpc>
            </a:pPr>
            <a:r>
              <a:rPr lang="en-US" sz="2000" u="none" strike="noStrike" spc="20" dirty="0">
                <a:solidFill>
                  <a:srgbClr val="F5FFF5"/>
                </a:solidFill>
                <a:latin typeface="TT Drugs"/>
              </a:rPr>
              <a:t>pH</a:t>
            </a:r>
          </a:p>
          <a:p>
            <a:pPr algn="l">
              <a:lnSpc>
                <a:spcPts val="3175"/>
              </a:lnSpc>
            </a:pPr>
            <a:r>
              <a:rPr lang="en-US" sz="2000" u="none" strike="noStrike" spc="20" dirty="0">
                <a:solidFill>
                  <a:srgbClr val="F5FFF5"/>
                </a:solidFill>
                <a:latin typeface="TT Drugs"/>
              </a:rPr>
              <a:t>Temperature</a:t>
            </a:r>
          </a:p>
          <a:p>
            <a:pPr algn="l">
              <a:lnSpc>
                <a:spcPts val="3175"/>
              </a:lnSpc>
            </a:pPr>
            <a:r>
              <a:rPr lang="en-US" sz="2000" u="none" strike="noStrike" spc="20" dirty="0">
                <a:solidFill>
                  <a:srgbClr val="F5FFF5"/>
                </a:solidFill>
                <a:latin typeface="TT Drugs"/>
              </a:rPr>
              <a:t>dust, pollen</a:t>
            </a:r>
          </a:p>
          <a:p>
            <a:pPr algn="l">
              <a:lnSpc>
                <a:spcPts val="3175"/>
              </a:lnSpc>
            </a:pPr>
            <a:r>
              <a:rPr lang="en-US" sz="2000" u="none" strike="noStrike" spc="20">
                <a:solidFill>
                  <a:srgbClr val="F5FFF5"/>
                </a:solidFill>
                <a:latin typeface="TT Drugs"/>
              </a:rPr>
              <a:t> </a:t>
            </a:r>
            <a:r>
              <a:rPr lang="en-US" sz="2000" u="none" strike="noStrike" spc="20" dirty="0">
                <a:solidFill>
                  <a:srgbClr val="F5FFF5"/>
                </a:solidFill>
                <a:latin typeface="TT Drugs"/>
              </a:rPr>
              <a:t>MQ2 </a:t>
            </a:r>
            <a:r>
              <a:rPr lang="en-US" sz="2000" u="none" strike="noStrike" spc="20">
                <a:solidFill>
                  <a:srgbClr val="F5FFF5"/>
                </a:solidFill>
                <a:latin typeface="TT Drugs"/>
              </a:rPr>
              <a:t>gas </a:t>
            </a:r>
          </a:p>
          <a:p>
            <a:pPr algn="l">
              <a:lnSpc>
                <a:spcPts val="3175"/>
              </a:lnSpc>
            </a:pPr>
            <a:r>
              <a:rPr lang="en-US" sz="2000" u="none" strike="noStrike" spc="20">
                <a:solidFill>
                  <a:srgbClr val="F5FFF5"/>
                </a:solidFill>
                <a:latin typeface="TT Drugs"/>
              </a:rPr>
              <a:t>TDS </a:t>
            </a:r>
            <a:endParaRPr lang="en-US" sz="1997" dirty="0">
              <a:solidFill>
                <a:srgbClr val="FFFEF2"/>
              </a:solidFill>
              <a:latin typeface="Montserrat"/>
            </a:endParaRPr>
          </a:p>
        </p:txBody>
      </p:sp>
      <p:pic>
        <p:nvPicPr>
          <p:cNvPr id="19" name="Picture 18" descr="A hand holding a device in front of a forest&#10;&#10;Description automatically generated">
            <a:extLst>
              <a:ext uri="{FF2B5EF4-FFF2-40B4-BE49-F238E27FC236}">
                <a16:creationId xmlns:a16="http://schemas.microsoft.com/office/drawing/2014/main" id="{AE8455D4-80D3-D3A0-C42A-76191C2F5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118" y="5846084"/>
            <a:ext cx="3739167" cy="37391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3210343"/>
            <a:ext cx="18288000" cy="7076657"/>
            <a:chOff x="0" y="0"/>
            <a:chExt cx="4816593" cy="1863811"/>
          </a:xfrm>
        </p:grpSpPr>
        <p:sp>
          <p:nvSpPr>
            <p:cNvPr id="3" name="Freeform 3"/>
            <p:cNvSpPr/>
            <p:nvPr/>
          </p:nvSpPr>
          <p:spPr>
            <a:xfrm>
              <a:off x="0" y="0"/>
              <a:ext cx="4816592" cy="1863811"/>
            </a:xfrm>
            <a:custGeom>
              <a:avLst/>
              <a:gdLst/>
              <a:ahLst/>
              <a:cxnLst/>
              <a:rect l="l" t="t" r="r" b="b"/>
              <a:pathLst>
                <a:path w="4816592" h="1863811">
                  <a:moveTo>
                    <a:pt x="0" y="0"/>
                  </a:moveTo>
                  <a:lnTo>
                    <a:pt x="4816592" y="0"/>
                  </a:lnTo>
                  <a:lnTo>
                    <a:pt x="4816592" y="1863811"/>
                  </a:lnTo>
                  <a:lnTo>
                    <a:pt x="0" y="1863811"/>
                  </a:lnTo>
                  <a:close/>
                </a:path>
              </a:pathLst>
            </a:custGeom>
            <a:solidFill>
              <a:srgbClr val="216C53"/>
            </a:solidFill>
          </p:spPr>
          <p:txBody>
            <a:bodyPr/>
            <a:lstStyle/>
            <a:p>
              <a:endParaRPr lang="en-US"/>
            </a:p>
          </p:txBody>
        </p:sp>
        <p:sp>
          <p:nvSpPr>
            <p:cNvPr id="4" name="TextBox 4"/>
            <p:cNvSpPr txBox="1"/>
            <p:nvPr/>
          </p:nvSpPr>
          <p:spPr>
            <a:xfrm>
              <a:off x="0" y="-38100"/>
              <a:ext cx="4816593" cy="19019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8718" y="4161576"/>
            <a:ext cx="747884" cy="74788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1</a:t>
              </a:r>
            </a:p>
          </p:txBody>
        </p:sp>
      </p:grpSp>
      <p:sp>
        <p:nvSpPr>
          <p:cNvPr id="8" name="TextBox 8"/>
          <p:cNvSpPr txBox="1"/>
          <p:nvPr/>
        </p:nvSpPr>
        <p:spPr>
          <a:xfrm>
            <a:off x="4000494" y="1039708"/>
            <a:ext cx="10287012"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COMPANY</a:t>
            </a:r>
            <a:r>
              <a:rPr lang="en-US" sz="6157" spc="301">
                <a:solidFill>
                  <a:srgbClr val="2C6D44"/>
                </a:solidFill>
                <a:latin typeface="Montserrat Ultra-Bold"/>
              </a:rPr>
              <a:t> </a:t>
            </a:r>
            <a:r>
              <a:rPr lang="en-US" sz="6157" spc="301">
                <a:solidFill>
                  <a:srgbClr val="33866A"/>
                </a:solidFill>
                <a:latin typeface="Montserrat Ultra-Bold"/>
              </a:rPr>
              <a:t>HISTORY</a:t>
            </a:r>
          </a:p>
        </p:txBody>
      </p:sp>
      <p:sp>
        <p:nvSpPr>
          <p:cNvPr id="9" name="TextBox 9"/>
          <p:cNvSpPr txBox="1"/>
          <p:nvPr/>
        </p:nvSpPr>
        <p:spPr>
          <a:xfrm>
            <a:off x="2303599" y="4728485"/>
            <a:ext cx="630668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10" name="TextBox 10"/>
          <p:cNvSpPr txBox="1"/>
          <p:nvPr/>
        </p:nvSpPr>
        <p:spPr>
          <a:xfrm>
            <a:off x="2303599" y="3980601"/>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2015-2016</a:t>
            </a:r>
          </a:p>
        </p:txBody>
      </p:sp>
      <p:grpSp>
        <p:nvGrpSpPr>
          <p:cNvPr id="11" name="Group 11"/>
          <p:cNvGrpSpPr/>
          <p:nvPr/>
        </p:nvGrpSpPr>
        <p:grpSpPr>
          <a:xfrm>
            <a:off x="1238718" y="6862971"/>
            <a:ext cx="747884" cy="7478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2</a:t>
              </a:r>
            </a:p>
          </p:txBody>
        </p:sp>
      </p:grpSp>
      <p:sp>
        <p:nvSpPr>
          <p:cNvPr id="14" name="TextBox 14"/>
          <p:cNvSpPr txBox="1"/>
          <p:nvPr/>
        </p:nvSpPr>
        <p:spPr>
          <a:xfrm>
            <a:off x="2303599" y="7429880"/>
            <a:ext cx="630668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15" name="TextBox 15"/>
          <p:cNvSpPr txBox="1"/>
          <p:nvPr/>
        </p:nvSpPr>
        <p:spPr>
          <a:xfrm>
            <a:off x="2303599" y="6681996"/>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2016-2018</a:t>
            </a:r>
          </a:p>
        </p:txBody>
      </p:sp>
      <p:grpSp>
        <p:nvGrpSpPr>
          <p:cNvPr id="16" name="Group 16"/>
          <p:cNvGrpSpPr/>
          <p:nvPr/>
        </p:nvGrpSpPr>
        <p:grpSpPr>
          <a:xfrm>
            <a:off x="9532788" y="4161576"/>
            <a:ext cx="747884" cy="74788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3</a:t>
              </a:r>
            </a:p>
          </p:txBody>
        </p:sp>
      </p:grpSp>
      <p:sp>
        <p:nvSpPr>
          <p:cNvPr id="19" name="TextBox 19"/>
          <p:cNvSpPr txBox="1"/>
          <p:nvPr/>
        </p:nvSpPr>
        <p:spPr>
          <a:xfrm>
            <a:off x="10597669" y="4728485"/>
            <a:ext cx="628314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20" name="TextBox 20"/>
          <p:cNvSpPr txBox="1"/>
          <p:nvPr/>
        </p:nvSpPr>
        <p:spPr>
          <a:xfrm>
            <a:off x="10597669" y="3980601"/>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2018-2020</a:t>
            </a:r>
          </a:p>
        </p:txBody>
      </p:sp>
      <p:grpSp>
        <p:nvGrpSpPr>
          <p:cNvPr id="21" name="Group 21"/>
          <p:cNvGrpSpPr/>
          <p:nvPr/>
        </p:nvGrpSpPr>
        <p:grpSpPr>
          <a:xfrm>
            <a:off x="9532788" y="6862971"/>
            <a:ext cx="747884" cy="74788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219"/>
                </a:lnSpc>
              </a:pPr>
              <a:r>
                <a:rPr lang="en-US" sz="2299">
                  <a:solidFill>
                    <a:srgbClr val="216C53"/>
                  </a:solidFill>
                  <a:latin typeface="Montserrat Classic Bold"/>
                </a:rPr>
                <a:t>4</a:t>
              </a:r>
            </a:p>
          </p:txBody>
        </p:sp>
      </p:grpSp>
      <p:sp>
        <p:nvSpPr>
          <p:cNvPr id="24" name="TextBox 24"/>
          <p:cNvSpPr txBox="1"/>
          <p:nvPr/>
        </p:nvSpPr>
        <p:spPr>
          <a:xfrm>
            <a:off x="10597669" y="7429880"/>
            <a:ext cx="6283147"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a:t>
            </a:r>
          </a:p>
        </p:txBody>
      </p:sp>
      <p:sp>
        <p:nvSpPr>
          <p:cNvPr id="25" name="TextBox 25"/>
          <p:cNvSpPr txBox="1"/>
          <p:nvPr/>
        </p:nvSpPr>
        <p:spPr>
          <a:xfrm>
            <a:off x="10597669" y="6681996"/>
            <a:ext cx="4576773" cy="669900"/>
          </a:xfrm>
          <a:prstGeom prst="rect">
            <a:avLst/>
          </a:prstGeom>
        </p:spPr>
        <p:txBody>
          <a:bodyPr lIns="0" tIns="0" rIns="0" bIns="0" rtlCol="0" anchor="t">
            <a:spAutoFit/>
          </a:bodyPr>
          <a:lstStyle/>
          <a:p>
            <a:pPr algn="l">
              <a:lnSpc>
                <a:spcPts val="5599"/>
              </a:lnSpc>
              <a:spcBef>
                <a:spcPct val="0"/>
              </a:spcBef>
            </a:pPr>
            <a:r>
              <a:rPr lang="en-US" sz="3999" spc="195">
                <a:solidFill>
                  <a:srgbClr val="FFFEF2"/>
                </a:solidFill>
                <a:latin typeface="Montserrat Ultra-Bold"/>
              </a:rPr>
              <a:t>2020-2022</a:t>
            </a:r>
          </a:p>
        </p:txBody>
      </p:sp>
      <p:sp>
        <p:nvSpPr>
          <p:cNvPr id="26" name="Freeform 2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238718" y="3983064"/>
            <a:ext cx="1884526" cy="2069219"/>
            <a:chOff x="0" y="0"/>
            <a:chExt cx="2512702" cy="2758959"/>
          </a:xfrm>
        </p:grpSpPr>
        <p:pic>
          <p:nvPicPr>
            <p:cNvPr id="3" name="Picture 3"/>
            <p:cNvPicPr>
              <a:picLocks noChangeAspect="1"/>
            </p:cNvPicPr>
            <p:nvPr/>
          </p:nvPicPr>
          <p:blipFill>
            <a:blip r:embed="rId2"/>
            <a:srcRect l="10208" r="29113"/>
            <a:stretch>
              <a:fillRect/>
            </a:stretch>
          </p:blipFill>
          <p:spPr>
            <a:xfrm>
              <a:off x="0" y="0"/>
              <a:ext cx="2512702" cy="2758959"/>
            </a:xfrm>
            <a:prstGeom prst="rect">
              <a:avLst/>
            </a:prstGeom>
          </p:spPr>
        </p:pic>
      </p:grpSp>
      <p:grpSp>
        <p:nvGrpSpPr>
          <p:cNvPr id="4" name="Group 4"/>
          <p:cNvGrpSpPr/>
          <p:nvPr/>
        </p:nvGrpSpPr>
        <p:grpSpPr>
          <a:xfrm>
            <a:off x="0" y="0"/>
            <a:ext cx="18288000" cy="3210343"/>
            <a:chOff x="0" y="0"/>
            <a:chExt cx="4816593" cy="845522"/>
          </a:xfrm>
        </p:grpSpPr>
        <p:sp>
          <p:nvSpPr>
            <p:cNvPr id="5" name="Freeform 5"/>
            <p:cNvSpPr/>
            <p:nvPr/>
          </p:nvSpPr>
          <p:spPr>
            <a:xfrm>
              <a:off x="0" y="0"/>
              <a:ext cx="4816592" cy="845522"/>
            </a:xfrm>
            <a:custGeom>
              <a:avLst/>
              <a:gdLst/>
              <a:ahLst/>
              <a:cxnLst/>
              <a:rect l="l" t="t" r="r" b="b"/>
              <a:pathLst>
                <a:path w="4816592" h="845522">
                  <a:moveTo>
                    <a:pt x="0" y="0"/>
                  </a:moveTo>
                  <a:lnTo>
                    <a:pt x="4816592" y="0"/>
                  </a:lnTo>
                  <a:lnTo>
                    <a:pt x="4816592" y="845522"/>
                  </a:lnTo>
                  <a:lnTo>
                    <a:pt x="0" y="845522"/>
                  </a:lnTo>
                  <a:close/>
                </a:path>
              </a:pathLst>
            </a:custGeom>
            <a:solidFill>
              <a:srgbClr val="216C53"/>
            </a:solidFill>
          </p:spPr>
          <p:txBody>
            <a:bodyPr/>
            <a:lstStyle/>
            <a:p>
              <a:endParaRPr lang="en-US"/>
            </a:p>
          </p:txBody>
        </p:sp>
        <p:sp>
          <p:nvSpPr>
            <p:cNvPr id="6" name="TextBox 6"/>
            <p:cNvSpPr txBox="1"/>
            <p:nvPr/>
          </p:nvSpPr>
          <p:spPr>
            <a:xfrm>
              <a:off x="0" y="-47625"/>
              <a:ext cx="4816593" cy="893147"/>
            </a:xfrm>
            <a:prstGeom prst="rect">
              <a:avLst/>
            </a:prstGeom>
          </p:spPr>
          <p:txBody>
            <a:bodyPr lIns="50800" tIns="50800" rIns="50800" bIns="50800" rtlCol="0" anchor="ctr"/>
            <a:lstStyle/>
            <a:p>
              <a:pPr algn="ctr">
                <a:lnSpc>
                  <a:spcPts val="3219"/>
                </a:lnSpc>
              </a:pPr>
              <a:endParaRPr/>
            </a:p>
          </p:txBody>
        </p:sp>
      </p:grpSp>
      <p:grpSp>
        <p:nvGrpSpPr>
          <p:cNvPr id="7" name="Group 7"/>
          <p:cNvGrpSpPr/>
          <p:nvPr/>
        </p:nvGrpSpPr>
        <p:grpSpPr>
          <a:xfrm>
            <a:off x="1238718" y="6814283"/>
            <a:ext cx="1884526" cy="2069219"/>
            <a:chOff x="0" y="0"/>
            <a:chExt cx="2512702" cy="2758959"/>
          </a:xfrm>
        </p:grpSpPr>
        <p:pic>
          <p:nvPicPr>
            <p:cNvPr id="8" name="Picture 8"/>
            <p:cNvPicPr>
              <a:picLocks noChangeAspect="1"/>
            </p:cNvPicPr>
            <p:nvPr/>
          </p:nvPicPr>
          <p:blipFill>
            <a:blip r:embed="rId3"/>
            <a:srcRect l="30126" r="9081"/>
            <a:stretch>
              <a:fillRect/>
            </a:stretch>
          </p:blipFill>
          <p:spPr>
            <a:xfrm>
              <a:off x="0" y="0"/>
              <a:ext cx="2512702" cy="2758959"/>
            </a:xfrm>
            <a:prstGeom prst="rect">
              <a:avLst/>
            </a:prstGeom>
          </p:spPr>
        </p:pic>
      </p:grpSp>
      <p:grpSp>
        <p:nvGrpSpPr>
          <p:cNvPr id="9" name="Group 9"/>
          <p:cNvGrpSpPr/>
          <p:nvPr/>
        </p:nvGrpSpPr>
        <p:grpSpPr>
          <a:xfrm>
            <a:off x="9620718" y="3975329"/>
            <a:ext cx="1884526" cy="2069219"/>
            <a:chOff x="0" y="0"/>
            <a:chExt cx="2512702" cy="2758959"/>
          </a:xfrm>
        </p:grpSpPr>
        <p:pic>
          <p:nvPicPr>
            <p:cNvPr id="10" name="Picture 10"/>
            <p:cNvPicPr>
              <a:picLocks noChangeAspect="1"/>
            </p:cNvPicPr>
            <p:nvPr/>
          </p:nvPicPr>
          <p:blipFill>
            <a:blip r:embed="rId4"/>
            <a:srcRect t="13422" b="13422"/>
            <a:stretch>
              <a:fillRect/>
            </a:stretch>
          </p:blipFill>
          <p:spPr>
            <a:xfrm>
              <a:off x="0" y="0"/>
              <a:ext cx="2512702" cy="2758959"/>
            </a:xfrm>
            <a:prstGeom prst="rect">
              <a:avLst/>
            </a:prstGeom>
          </p:spPr>
        </p:pic>
      </p:grpSp>
      <p:grpSp>
        <p:nvGrpSpPr>
          <p:cNvPr id="11" name="Group 11"/>
          <p:cNvGrpSpPr/>
          <p:nvPr/>
        </p:nvGrpSpPr>
        <p:grpSpPr>
          <a:xfrm>
            <a:off x="9620718" y="6806548"/>
            <a:ext cx="1884526" cy="2069219"/>
            <a:chOff x="0" y="0"/>
            <a:chExt cx="2512702" cy="2758959"/>
          </a:xfrm>
        </p:grpSpPr>
        <p:pic>
          <p:nvPicPr>
            <p:cNvPr id="12" name="Picture 12"/>
            <p:cNvPicPr>
              <a:picLocks noChangeAspect="1"/>
            </p:cNvPicPr>
            <p:nvPr/>
          </p:nvPicPr>
          <p:blipFill>
            <a:blip r:embed="rId2"/>
            <a:srcRect l="12308" r="27013"/>
            <a:stretch>
              <a:fillRect/>
            </a:stretch>
          </p:blipFill>
          <p:spPr>
            <a:xfrm>
              <a:off x="0" y="0"/>
              <a:ext cx="2512702" cy="2758959"/>
            </a:xfrm>
            <a:prstGeom prst="rect">
              <a:avLst/>
            </a:prstGeom>
          </p:spPr>
        </p:pic>
      </p:grpSp>
      <p:sp>
        <p:nvSpPr>
          <p:cNvPr id="13" name="TextBox 13"/>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FFFEF2"/>
                </a:solidFill>
                <a:latin typeface="Montserrat Ultra-Bold"/>
              </a:rPr>
              <a:t>OUR CREATIVE TEAM</a:t>
            </a:r>
          </a:p>
        </p:txBody>
      </p:sp>
      <p:sp>
        <p:nvSpPr>
          <p:cNvPr id="14" name="TextBox 14"/>
          <p:cNvSpPr txBox="1"/>
          <p:nvPr/>
        </p:nvSpPr>
        <p:spPr>
          <a:xfrm>
            <a:off x="3544008" y="5284584"/>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15" name="TextBox 15"/>
          <p:cNvSpPr txBox="1"/>
          <p:nvPr/>
        </p:nvSpPr>
        <p:spPr>
          <a:xfrm>
            <a:off x="3544008" y="3916389"/>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AARON LOEB</a:t>
            </a:r>
          </a:p>
        </p:txBody>
      </p:sp>
      <p:sp>
        <p:nvSpPr>
          <p:cNvPr id="16" name="TextBox 16"/>
          <p:cNvSpPr txBox="1"/>
          <p:nvPr/>
        </p:nvSpPr>
        <p:spPr>
          <a:xfrm>
            <a:off x="3544008" y="4567239"/>
            <a:ext cx="3113869"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CEO of Larana, Inc.</a:t>
            </a:r>
          </a:p>
        </p:txBody>
      </p:sp>
      <p:sp>
        <p:nvSpPr>
          <p:cNvPr id="17" name="TextBox 17"/>
          <p:cNvSpPr txBox="1"/>
          <p:nvPr/>
        </p:nvSpPr>
        <p:spPr>
          <a:xfrm>
            <a:off x="3544008" y="8115803"/>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18" name="TextBox 18"/>
          <p:cNvSpPr txBox="1"/>
          <p:nvPr/>
        </p:nvSpPr>
        <p:spPr>
          <a:xfrm>
            <a:off x="3544008" y="6747608"/>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OLIVIA WILSON</a:t>
            </a:r>
          </a:p>
        </p:txBody>
      </p:sp>
      <p:sp>
        <p:nvSpPr>
          <p:cNvPr id="19" name="TextBox 19"/>
          <p:cNvSpPr txBox="1"/>
          <p:nvPr/>
        </p:nvSpPr>
        <p:spPr>
          <a:xfrm>
            <a:off x="3544008" y="7398458"/>
            <a:ext cx="417317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Marketing Officer</a:t>
            </a:r>
          </a:p>
        </p:txBody>
      </p:sp>
      <p:sp>
        <p:nvSpPr>
          <p:cNvPr id="20" name="TextBox 20"/>
          <p:cNvSpPr txBox="1"/>
          <p:nvPr/>
        </p:nvSpPr>
        <p:spPr>
          <a:xfrm>
            <a:off x="11926008" y="5276850"/>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21" name="TextBox 21"/>
          <p:cNvSpPr txBox="1"/>
          <p:nvPr/>
        </p:nvSpPr>
        <p:spPr>
          <a:xfrm>
            <a:off x="11926008" y="3908654"/>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CLAUDIA ALVES</a:t>
            </a:r>
          </a:p>
        </p:txBody>
      </p:sp>
      <p:sp>
        <p:nvSpPr>
          <p:cNvPr id="22" name="TextBox 22"/>
          <p:cNvSpPr txBox="1"/>
          <p:nvPr/>
        </p:nvSpPr>
        <p:spPr>
          <a:xfrm>
            <a:off x="11926008" y="4559505"/>
            <a:ext cx="417317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Executive Officer</a:t>
            </a:r>
          </a:p>
        </p:txBody>
      </p:sp>
      <p:sp>
        <p:nvSpPr>
          <p:cNvPr id="23" name="TextBox 23"/>
          <p:cNvSpPr txBox="1"/>
          <p:nvPr/>
        </p:nvSpPr>
        <p:spPr>
          <a:xfrm>
            <a:off x="11926008" y="8108069"/>
            <a:ext cx="4955352" cy="767698"/>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a:t>
            </a:r>
          </a:p>
        </p:txBody>
      </p:sp>
      <p:sp>
        <p:nvSpPr>
          <p:cNvPr id="24" name="TextBox 24"/>
          <p:cNvSpPr txBox="1"/>
          <p:nvPr/>
        </p:nvSpPr>
        <p:spPr>
          <a:xfrm>
            <a:off x="11926008" y="6739873"/>
            <a:ext cx="5590934"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DANIEL GALLEGO</a:t>
            </a:r>
          </a:p>
        </p:txBody>
      </p:sp>
      <p:sp>
        <p:nvSpPr>
          <p:cNvPr id="25" name="TextBox 25"/>
          <p:cNvSpPr txBox="1"/>
          <p:nvPr/>
        </p:nvSpPr>
        <p:spPr>
          <a:xfrm>
            <a:off x="11926008" y="7390724"/>
            <a:ext cx="4955352" cy="405417"/>
          </a:xfrm>
          <a:prstGeom prst="rect">
            <a:avLst/>
          </a:prstGeom>
        </p:spPr>
        <p:txBody>
          <a:bodyPr lIns="0" tIns="0" rIns="0" bIns="0" rtlCol="0" anchor="t">
            <a:spAutoFit/>
          </a:bodyPr>
          <a:lstStyle/>
          <a:p>
            <a:pPr algn="l">
              <a:lnSpc>
                <a:spcPts val="3493"/>
              </a:lnSpc>
            </a:pPr>
            <a:r>
              <a:rPr lang="en-US" sz="2197">
                <a:solidFill>
                  <a:srgbClr val="216C53"/>
                </a:solidFill>
                <a:latin typeface="Montserrat Bold Italics"/>
              </a:rPr>
              <a:t>Chief Operating Officer</a:t>
            </a:r>
          </a:p>
        </p:txBody>
      </p:sp>
      <p:sp>
        <p:nvSpPr>
          <p:cNvPr id="26" name="Freeform 2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33866A"/>
                </a:solidFill>
                <a:latin typeface="Montserrat Ultra-Bold"/>
              </a:rPr>
              <a:t>OUR</a:t>
            </a:r>
            <a:r>
              <a:rPr lang="en-US" sz="6157" spc="301">
                <a:solidFill>
                  <a:srgbClr val="2C6D44"/>
                </a:solidFill>
                <a:latin typeface="Montserrat Ultra-Bold"/>
              </a:rPr>
              <a:t> </a:t>
            </a:r>
            <a:r>
              <a:rPr lang="en-US" sz="6157" spc="301">
                <a:solidFill>
                  <a:srgbClr val="216C53"/>
                </a:solidFill>
                <a:latin typeface="Montserrat Ultra-Bold"/>
              </a:rPr>
              <a:t>SERVICE</a:t>
            </a:r>
          </a:p>
        </p:txBody>
      </p:sp>
      <p:grpSp>
        <p:nvGrpSpPr>
          <p:cNvPr id="3" name="Group 3"/>
          <p:cNvGrpSpPr/>
          <p:nvPr/>
        </p:nvGrpSpPr>
        <p:grpSpPr>
          <a:xfrm>
            <a:off x="1238718" y="3210343"/>
            <a:ext cx="4853682" cy="2528762"/>
            <a:chOff x="0" y="0"/>
            <a:chExt cx="1278336" cy="666011"/>
          </a:xfrm>
        </p:grpSpPr>
        <p:sp>
          <p:nvSpPr>
            <p:cNvPr id="4" name="Freeform 4"/>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5" name="TextBox 5"/>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634769" y="3210343"/>
            <a:ext cx="4853682" cy="2528762"/>
            <a:chOff x="0" y="0"/>
            <a:chExt cx="1278336" cy="666011"/>
          </a:xfrm>
        </p:grpSpPr>
        <p:sp>
          <p:nvSpPr>
            <p:cNvPr id="7" name="Freeform 7"/>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8" name="TextBox 8"/>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030820" y="3210343"/>
            <a:ext cx="4853682" cy="2528762"/>
            <a:chOff x="0" y="0"/>
            <a:chExt cx="1278336" cy="666011"/>
          </a:xfrm>
        </p:grpSpPr>
        <p:sp>
          <p:nvSpPr>
            <p:cNvPr id="10" name="Freeform 10"/>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11" name="TextBox 11"/>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38718" y="6326165"/>
            <a:ext cx="4853682" cy="2528762"/>
            <a:chOff x="0" y="0"/>
            <a:chExt cx="1278336" cy="666011"/>
          </a:xfrm>
        </p:grpSpPr>
        <p:sp>
          <p:nvSpPr>
            <p:cNvPr id="13" name="Freeform 13"/>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14" name="TextBox 14"/>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634769" y="6326165"/>
            <a:ext cx="4853682" cy="2528762"/>
            <a:chOff x="0" y="0"/>
            <a:chExt cx="1278336" cy="666011"/>
          </a:xfrm>
        </p:grpSpPr>
        <p:sp>
          <p:nvSpPr>
            <p:cNvPr id="16" name="Freeform 16"/>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216C53"/>
            </a:solidFill>
          </p:spPr>
          <p:txBody>
            <a:bodyPr/>
            <a:lstStyle/>
            <a:p>
              <a:endParaRPr lang="en-US"/>
            </a:p>
          </p:txBody>
        </p:sp>
        <p:sp>
          <p:nvSpPr>
            <p:cNvPr id="17" name="TextBox 17"/>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030820" y="6326165"/>
            <a:ext cx="4853682" cy="2528762"/>
            <a:chOff x="0" y="0"/>
            <a:chExt cx="1278336" cy="666011"/>
          </a:xfrm>
        </p:grpSpPr>
        <p:sp>
          <p:nvSpPr>
            <p:cNvPr id="19" name="Freeform 19"/>
            <p:cNvSpPr/>
            <p:nvPr/>
          </p:nvSpPr>
          <p:spPr>
            <a:xfrm>
              <a:off x="0" y="0"/>
              <a:ext cx="1278336" cy="666011"/>
            </a:xfrm>
            <a:custGeom>
              <a:avLst/>
              <a:gdLst/>
              <a:ahLst/>
              <a:cxnLst/>
              <a:rect l="l" t="t" r="r" b="b"/>
              <a:pathLst>
                <a:path w="1278336" h="666011">
                  <a:moveTo>
                    <a:pt x="0" y="0"/>
                  </a:moveTo>
                  <a:lnTo>
                    <a:pt x="1278336" y="0"/>
                  </a:lnTo>
                  <a:lnTo>
                    <a:pt x="1278336" y="666011"/>
                  </a:lnTo>
                  <a:lnTo>
                    <a:pt x="0" y="666011"/>
                  </a:lnTo>
                  <a:close/>
                </a:path>
              </a:pathLst>
            </a:custGeom>
            <a:solidFill>
              <a:srgbClr val="33866A"/>
            </a:solidFill>
          </p:spPr>
          <p:txBody>
            <a:bodyPr/>
            <a:lstStyle/>
            <a:p>
              <a:endParaRPr lang="en-US"/>
            </a:p>
          </p:txBody>
        </p:sp>
        <p:sp>
          <p:nvSpPr>
            <p:cNvPr id="20" name="TextBox 20"/>
            <p:cNvSpPr txBox="1"/>
            <p:nvPr/>
          </p:nvSpPr>
          <p:spPr>
            <a:xfrm>
              <a:off x="0" y="-38100"/>
              <a:ext cx="1278336" cy="704111"/>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423283"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2" name="TextBox 22"/>
          <p:cNvSpPr txBox="1"/>
          <p:nvPr/>
        </p:nvSpPr>
        <p:spPr>
          <a:xfrm>
            <a:off x="1835234"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1</a:t>
            </a:r>
          </a:p>
        </p:txBody>
      </p:sp>
      <p:sp>
        <p:nvSpPr>
          <p:cNvPr id="23" name="TextBox 23"/>
          <p:cNvSpPr txBox="1"/>
          <p:nvPr/>
        </p:nvSpPr>
        <p:spPr>
          <a:xfrm>
            <a:off x="6819334"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4" name="TextBox 24"/>
          <p:cNvSpPr txBox="1"/>
          <p:nvPr/>
        </p:nvSpPr>
        <p:spPr>
          <a:xfrm>
            <a:off x="7231286"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2</a:t>
            </a:r>
          </a:p>
        </p:txBody>
      </p:sp>
      <p:sp>
        <p:nvSpPr>
          <p:cNvPr id="25" name="TextBox 25"/>
          <p:cNvSpPr txBox="1"/>
          <p:nvPr/>
        </p:nvSpPr>
        <p:spPr>
          <a:xfrm>
            <a:off x="12215385" y="426520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6" name="TextBox 26"/>
          <p:cNvSpPr txBox="1"/>
          <p:nvPr/>
        </p:nvSpPr>
        <p:spPr>
          <a:xfrm>
            <a:off x="12627337" y="359063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3</a:t>
            </a:r>
          </a:p>
        </p:txBody>
      </p:sp>
      <p:sp>
        <p:nvSpPr>
          <p:cNvPr id="27" name="TextBox 27"/>
          <p:cNvSpPr txBox="1"/>
          <p:nvPr/>
        </p:nvSpPr>
        <p:spPr>
          <a:xfrm>
            <a:off x="1423283"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28" name="TextBox 28"/>
          <p:cNvSpPr txBox="1"/>
          <p:nvPr/>
        </p:nvSpPr>
        <p:spPr>
          <a:xfrm>
            <a:off x="1835234"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4</a:t>
            </a:r>
          </a:p>
        </p:txBody>
      </p:sp>
      <p:sp>
        <p:nvSpPr>
          <p:cNvPr id="29" name="TextBox 29"/>
          <p:cNvSpPr txBox="1"/>
          <p:nvPr/>
        </p:nvSpPr>
        <p:spPr>
          <a:xfrm>
            <a:off x="6819334"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30" name="TextBox 30"/>
          <p:cNvSpPr txBox="1"/>
          <p:nvPr/>
        </p:nvSpPr>
        <p:spPr>
          <a:xfrm>
            <a:off x="7231286"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5</a:t>
            </a:r>
          </a:p>
        </p:txBody>
      </p:sp>
      <p:sp>
        <p:nvSpPr>
          <p:cNvPr id="31" name="TextBox 31"/>
          <p:cNvSpPr txBox="1"/>
          <p:nvPr/>
        </p:nvSpPr>
        <p:spPr>
          <a:xfrm>
            <a:off x="12215385" y="7429683"/>
            <a:ext cx="4484551" cy="767698"/>
          </a:xfrm>
          <a:prstGeom prst="rect">
            <a:avLst/>
          </a:prstGeom>
        </p:spPr>
        <p:txBody>
          <a:bodyPr lIns="0" tIns="0" rIns="0" bIns="0" rtlCol="0" anchor="t">
            <a:spAutoFit/>
          </a:bodyPr>
          <a:lstStyle/>
          <a:p>
            <a:pPr algn="ctr">
              <a:lnSpc>
                <a:spcPts val="3175"/>
              </a:lnSpc>
            </a:pPr>
            <a:r>
              <a:rPr lang="en-US" sz="1997">
                <a:solidFill>
                  <a:srgbClr val="FFFEF2"/>
                </a:solidFill>
                <a:latin typeface="Montserrat"/>
              </a:rPr>
              <a:t>Lorem ipsum dolor sit amet, consectetur adipiscing elit. </a:t>
            </a:r>
          </a:p>
        </p:txBody>
      </p:sp>
      <p:sp>
        <p:nvSpPr>
          <p:cNvPr id="32" name="TextBox 32"/>
          <p:cNvSpPr txBox="1"/>
          <p:nvPr/>
        </p:nvSpPr>
        <p:spPr>
          <a:xfrm>
            <a:off x="12627337" y="6755110"/>
            <a:ext cx="3660648" cy="514250"/>
          </a:xfrm>
          <a:prstGeom prst="rect">
            <a:avLst/>
          </a:prstGeom>
        </p:spPr>
        <p:txBody>
          <a:bodyPr lIns="0" tIns="0" rIns="0" bIns="0" rtlCol="0" anchor="t">
            <a:spAutoFit/>
          </a:bodyPr>
          <a:lstStyle/>
          <a:p>
            <a:pPr algn="ctr">
              <a:lnSpc>
                <a:spcPts val="4200"/>
              </a:lnSpc>
              <a:spcBef>
                <a:spcPct val="0"/>
              </a:spcBef>
            </a:pPr>
            <a:r>
              <a:rPr lang="en-US" sz="3000" spc="147">
                <a:solidFill>
                  <a:srgbClr val="FFFEF2"/>
                </a:solidFill>
                <a:latin typeface="Montserrat Ultra-Bold"/>
              </a:rPr>
              <a:t>SERVICE 6</a:t>
            </a:r>
          </a:p>
        </p:txBody>
      </p:sp>
      <p:sp>
        <p:nvSpPr>
          <p:cNvPr id="33" name="Freeform 33"/>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1238718" y="3300809"/>
            <a:ext cx="1360911" cy="0"/>
          </a:xfrm>
          <a:prstGeom prst="line">
            <a:avLst/>
          </a:prstGeom>
          <a:ln w="38100" cap="flat">
            <a:solidFill>
              <a:srgbClr val="FFFEF2"/>
            </a:solidFill>
            <a:prstDash val="solid"/>
            <a:headEnd type="none" w="sm" len="sm"/>
            <a:tailEnd type="none" w="sm" len="sm"/>
          </a:ln>
        </p:spPr>
        <p:txBody>
          <a:bodyPr/>
          <a:lstStyle/>
          <a:p>
            <a:endParaRPr lang="en-US"/>
          </a:p>
        </p:txBody>
      </p:sp>
      <p:sp>
        <p:nvSpPr>
          <p:cNvPr id="6" name="Freeform 6"/>
          <p:cNvSpPr/>
          <p:nvPr/>
        </p:nvSpPr>
        <p:spPr>
          <a:xfrm>
            <a:off x="10005569" y="1238718"/>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238718" y="1192108"/>
            <a:ext cx="6020028" cy="1801178"/>
          </a:xfrm>
          <a:prstGeom prst="rect">
            <a:avLst/>
          </a:prstGeom>
        </p:spPr>
        <p:txBody>
          <a:bodyPr lIns="0" tIns="0" rIns="0" bIns="0" rtlCol="0" anchor="t">
            <a:spAutoFit/>
          </a:bodyPr>
          <a:lstStyle/>
          <a:p>
            <a:pPr algn="l">
              <a:lnSpc>
                <a:spcPts val="7081"/>
              </a:lnSpc>
            </a:pPr>
            <a:r>
              <a:rPr lang="en-US" sz="6157" spc="301">
                <a:solidFill>
                  <a:srgbClr val="FFFEF2"/>
                </a:solidFill>
                <a:latin typeface="Montserrat Ultra-Bold"/>
              </a:rPr>
              <a:t>WHY</a:t>
            </a:r>
          </a:p>
          <a:p>
            <a:pPr algn="l">
              <a:lnSpc>
                <a:spcPts val="7081"/>
              </a:lnSpc>
            </a:pPr>
            <a:r>
              <a:rPr lang="en-US" sz="6157" spc="301">
                <a:solidFill>
                  <a:srgbClr val="FFFEF2"/>
                </a:solidFill>
                <a:latin typeface="Montserrat Ultra-Bold"/>
              </a:rPr>
              <a:t>CHOOSE US</a:t>
            </a:r>
          </a:p>
        </p:txBody>
      </p:sp>
      <p:sp>
        <p:nvSpPr>
          <p:cNvPr id="8" name="TextBox 8"/>
          <p:cNvSpPr txBox="1"/>
          <p:nvPr/>
        </p:nvSpPr>
        <p:spPr>
          <a:xfrm>
            <a:off x="1238718" y="3624659"/>
            <a:ext cx="7177669" cy="2367601"/>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Lorem ipsum dolor sit amet, consectetur adipiscing elit. Cras arcu metus, feugiat vitae ante ac, aliquet tempus ante. In euismod nibh eget lacinia imperdiet. Maecenas tristique risus felis, ut ultrices lectus ultrices lobortis. Cras pellentesque tellus velit, id scelerisque nunc mollis sit amet. Nullam in nibh lacus. </a:t>
            </a:r>
          </a:p>
        </p:txBody>
      </p:sp>
      <p:sp>
        <p:nvSpPr>
          <p:cNvPr id="9" name="TextBox 9"/>
          <p:cNvSpPr txBox="1"/>
          <p:nvPr/>
        </p:nvSpPr>
        <p:spPr>
          <a:xfrm>
            <a:off x="1238718" y="6515901"/>
            <a:ext cx="7177669" cy="1167674"/>
          </a:xfrm>
          <a:prstGeom prst="rect">
            <a:avLst/>
          </a:prstGeom>
        </p:spPr>
        <p:txBody>
          <a:bodyPr lIns="0" tIns="0" rIns="0" bIns="0" rtlCol="0" anchor="t">
            <a:spAutoFit/>
          </a:bodyPr>
          <a:lstStyle/>
          <a:p>
            <a:pPr algn="l">
              <a:lnSpc>
                <a:spcPts val="3175"/>
              </a:lnSpc>
            </a:pPr>
            <a:r>
              <a:rPr lang="en-US" sz="1997">
                <a:solidFill>
                  <a:srgbClr val="FFFEF2"/>
                </a:solidFill>
                <a:latin typeface="Montserrat"/>
              </a:rPr>
              <a:t>Nam et ipsum a augue sollicitudin molestie. In hac habitasse platea dictumst. Vivamus pretium lorem in orci tristique, sit amet finibus justo consequat.</a:t>
            </a:r>
          </a:p>
        </p:txBody>
      </p:sp>
      <p:sp>
        <p:nvSpPr>
          <p:cNvPr id="10" name="TextBox 10"/>
          <p:cNvSpPr txBox="1"/>
          <p:nvPr/>
        </p:nvSpPr>
        <p:spPr>
          <a:xfrm>
            <a:off x="11029751" y="2011735"/>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1" name="TextBox 11"/>
          <p:cNvSpPr txBox="1"/>
          <p:nvPr/>
        </p:nvSpPr>
        <p:spPr>
          <a:xfrm>
            <a:off x="11029751" y="1096858"/>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1</a:t>
            </a:r>
          </a:p>
        </p:txBody>
      </p:sp>
      <p:sp>
        <p:nvSpPr>
          <p:cNvPr id="12" name="Freeform 12"/>
          <p:cNvSpPr/>
          <p:nvPr/>
        </p:nvSpPr>
        <p:spPr>
          <a:xfrm>
            <a:off x="10005569" y="3766518"/>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1029751" y="4539535"/>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4" name="TextBox 14"/>
          <p:cNvSpPr txBox="1"/>
          <p:nvPr/>
        </p:nvSpPr>
        <p:spPr>
          <a:xfrm>
            <a:off x="11029751" y="3624659"/>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2</a:t>
            </a:r>
          </a:p>
        </p:txBody>
      </p:sp>
      <p:sp>
        <p:nvSpPr>
          <p:cNvPr id="15" name="Freeform 15"/>
          <p:cNvSpPr/>
          <p:nvPr/>
        </p:nvSpPr>
        <p:spPr>
          <a:xfrm>
            <a:off x="10005569" y="6296743"/>
            <a:ext cx="661615" cy="661615"/>
          </a:xfrm>
          <a:custGeom>
            <a:avLst/>
            <a:gdLst/>
            <a:ahLst/>
            <a:cxnLst/>
            <a:rect l="l" t="t" r="r" b="b"/>
            <a:pathLst>
              <a:path w="661615" h="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1029751" y="7069760"/>
            <a:ext cx="5619350" cy="1167674"/>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7" name="TextBox 17"/>
          <p:cNvSpPr txBox="1"/>
          <p:nvPr/>
        </p:nvSpPr>
        <p:spPr>
          <a:xfrm>
            <a:off x="11029751" y="6154884"/>
            <a:ext cx="307214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POINT 3</a:t>
            </a:r>
          </a:p>
        </p:txBody>
      </p:sp>
      <p:sp>
        <p:nvSpPr>
          <p:cNvPr id="18" name="Freeform 18"/>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394474" y="0"/>
            <a:ext cx="3893526" cy="10287000"/>
            <a:chOff x="0" y="0"/>
            <a:chExt cx="1025455" cy="2709333"/>
          </a:xfrm>
        </p:grpSpPr>
        <p:sp>
          <p:nvSpPr>
            <p:cNvPr id="3" name="Freeform 3"/>
            <p:cNvSpPr/>
            <p:nvPr/>
          </p:nvSpPr>
          <p:spPr>
            <a:xfrm>
              <a:off x="0" y="0"/>
              <a:ext cx="1025455" cy="2709333"/>
            </a:xfrm>
            <a:custGeom>
              <a:avLst/>
              <a:gdLst/>
              <a:ahLst/>
              <a:cxnLst/>
              <a:rect l="l" t="t" r="r" b="b"/>
              <a:pathLst>
                <a:path w="1025455" h="2709333">
                  <a:moveTo>
                    <a:pt x="0" y="0"/>
                  </a:moveTo>
                  <a:lnTo>
                    <a:pt x="1025455" y="0"/>
                  </a:lnTo>
                  <a:lnTo>
                    <a:pt x="1025455" y="2709333"/>
                  </a:lnTo>
                  <a:lnTo>
                    <a:pt x="0" y="2709333"/>
                  </a:lnTo>
                  <a:close/>
                </a:path>
              </a:pathLst>
            </a:custGeom>
            <a:solidFill>
              <a:srgbClr val="216C53"/>
            </a:solidFill>
          </p:spPr>
          <p:txBody>
            <a:bodyPr/>
            <a:lstStyle/>
            <a:p>
              <a:endParaRPr lang="en-US"/>
            </a:p>
          </p:txBody>
        </p:sp>
        <p:sp>
          <p:nvSpPr>
            <p:cNvPr id="4" name="TextBox 4"/>
            <p:cNvSpPr txBox="1"/>
            <p:nvPr/>
          </p:nvSpPr>
          <p:spPr>
            <a:xfrm>
              <a:off x="0" y="-66675"/>
              <a:ext cx="1025455" cy="2776008"/>
            </a:xfrm>
            <a:prstGeom prst="rect">
              <a:avLst/>
            </a:prstGeom>
          </p:spPr>
          <p:txBody>
            <a:bodyPr lIns="50800" tIns="50800" rIns="50800" bIns="50800" rtlCol="0" anchor="ctr"/>
            <a:lstStyle/>
            <a:p>
              <a:pPr algn="ctr">
                <a:lnSpc>
                  <a:spcPts val="3175"/>
                </a:lnSpc>
              </a:pPr>
              <a:endParaRPr/>
            </a:p>
          </p:txBody>
        </p:sp>
      </p:grpSp>
      <p:grpSp>
        <p:nvGrpSpPr>
          <p:cNvPr id="5" name="Group 5"/>
          <p:cNvGrpSpPr/>
          <p:nvPr/>
        </p:nvGrpSpPr>
        <p:grpSpPr>
          <a:xfrm>
            <a:off x="11529649" y="1181568"/>
            <a:ext cx="5354853" cy="7710903"/>
            <a:chOff x="0" y="0"/>
            <a:chExt cx="7139804" cy="10281203"/>
          </a:xfrm>
        </p:grpSpPr>
        <p:pic>
          <p:nvPicPr>
            <p:cNvPr id="6" name="Picture 6"/>
            <p:cNvPicPr>
              <a:picLocks noChangeAspect="1"/>
            </p:cNvPicPr>
            <p:nvPr/>
          </p:nvPicPr>
          <p:blipFill>
            <a:blip r:embed="rId2"/>
            <a:srcRect t="2000" b="2000"/>
            <a:stretch>
              <a:fillRect/>
            </a:stretch>
          </p:blipFill>
          <p:spPr>
            <a:xfrm>
              <a:off x="0" y="0"/>
              <a:ext cx="7139804" cy="10281203"/>
            </a:xfrm>
            <a:prstGeom prst="rect">
              <a:avLst/>
            </a:prstGeom>
          </p:spPr>
        </p:pic>
      </p:grpSp>
      <p:sp>
        <p:nvSpPr>
          <p:cNvPr id="7" name="AutoShape 7"/>
          <p:cNvSpPr/>
          <p:nvPr/>
        </p:nvSpPr>
        <p:spPr>
          <a:xfrm>
            <a:off x="1238718" y="3300809"/>
            <a:ext cx="1360911" cy="0"/>
          </a:xfrm>
          <a:prstGeom prst="line">
            <a:avLst/>
          </a:prstGeom>
          <a:ln w="38100" cap="flat">
            <a:solidFill>
              <a:srgbClr val="33866A"/>
            </a:solidFill>
            <a:prstDash val="solid"/>
            <a:headEnd type="none" w="sm" len="sm"/>
            <a:tailEnd type="none" w="sm" len="sm"/>
          </a:ln>
        </p:spPr>
        <p:txBody>
          <a:bodyPr/>
          <a:lstStyle/>
          <a:p>
            <a:endParaRPr lang="en-US"/>
          </a:p>
        </p:txBody>
      </p:sp>
      <p:sp>
        <p:nvSpPr>
          <p:cNvPr id="8" name="TextBox 8"/>
          <p:cNvSpPr txBox="1"/>
          <p:nvPr/>
        </p:nvSpPr>
        <p:spPr>
          <a:xfrm>
            <a:off x="1238718" y="1192108"/>
            <a:ext cx="6020028" cy="1801178"/>
          </a:xfrm>
          <a:prstGeom prst="rect">
            <a:avLst/>
          </a:prstGeom>
        </p:spPr>
        <p:txBody>
          <a:bodyPr lIns="0" tIns="0" rIns="0" bIns="0" rtlCol="0" anchor="t">
            <a:spAutoFit/>
          </a:bodyPr>
          <a:lstStyle/>
          <a:p>
            <a:pPr algn="l">
              <a:lnSpc>
                <a:spcPts val="7081"/>
              </a:lnSpc>
            </a:pPr>
            <a:r>
              <a:rPr lang="en-US" sz="6157" spc="301">
                <a:solidFill>
                  <a:srgbClr val="216C53"/>
                </a:solidFill>
                <a:latin typeface="Montserrat Ultra-Bold"/>
              </a:rPr>
              <a:t>PROJECT</a:t>
            </a:r>
          </a:p>
          <a:p>
            <a:pPr algn="l">
              <a:lnSpc>
                <a:spcPts val="7081"/>
              </a:lnSpc>
            </a:pPr>
            <a:r>
              <a:rPr lang="en-US" sz="6157" spc="301">
                <a:solidFill>
                  <a:srgbClr val="33866A"/>
                </a:solidFill>
                <a:latin typeface="Montserrat Ultra-Bold"/>
              </a:rPr>
              <a:t>OVERVIEW</a:t>
            </a:r>
          </a:p>
        </p:txBody>
      </p:sp>
      <p:sp>
        <p:nvSpPr>
          <p:cNvPr id="9" name="TextBox 9"/>
          <p:cNvSpPr txBox="1"/>
          <p:nvPr/>
        </p:nvSpPr>
        <p:spPr>
          <a:xfrm>
            <a:off x="1238718" y="446588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0" name="TextBox 10"/>
          <p:cNvSpPr txBox="1"/>
          <p:nvPr/>
        </p:nvSpPr>
        <p:spPr>
          <a:xfrm>
            <a:off x="1238718" y="374885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1</a:t>
            </a:r>
          </a:p>
        </p:txBody>
      </p:sp>
      <p:sp>
        <p:nvSpPr>
          <p:cNvPr id="11" name="TextBox 11"/>
          <p:cNvSpPr txBox="1"/>
          <p:nvPr/>
        </p:nvSpPr>
        <p:spPr>
          <a:xfrm>
            <a:off x="1238718" y="7343871"/>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2" name="TextBox 12"/>
          <p:cNvSpPr txBox="1"/>
          <p:nvPr/>
        </p:nvSpPr>
        <p:spPr>
          <a:xfrm>
            <a:off x="1238718" y="6626840"/>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2</a:t>
            </a:r>
          </a:p>
        </p:txBody>
      </p:sp>
      <p:sp>
        <p:nvSpPr>
          <p:cNvPr id="13" name="TextBox 13"/>
          <p:cNvSpPr txBox="1"/>
          <p:nvPr/>
        </p:nvSpPr>
        <p:spPr>
          <a:xfrm>
            <a:off x="6186624" y="446588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4" name="TextBox 14"/>
          <p:cNvSpPr txBox="1"/>
          <p:nvPr/>
        </p:nvSpPr>
        <p:spPr>
          <a:xfrm>
            <a:off x="6186624" y="374885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3</a:t>
            </a:r>
          </a:p>
        </p:txBody>
      </p:sp>
      <p:sp>
        <p:nvSpPr>
          <p:cNvPr id="15" name="TextBox 15"/>
          <p:cNvSpPr txBox="1"/>
          <p:nvPr/>
        </p:nvSpPr>
        <p:spPr>
          <a:xfrm>
            <a:off x="6186624" y="7343871"/>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6" name="TextBox 16"/>
          <p:cNvSpPr txBox="1"/>
          <p:nvPr/>
        </p:nvSpPr>
        <p:spPr>
          <a:xfrm>
            <a:off x="6186624" y="6626840"/>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4</a:t>
            </a:r>
          </a:p>
        </p:txBody>
      </p:sp>
      <p:sp>
        <p:nvSpPr>
          <p:cNvPr id="17" name="Freeform 17"/>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4012264" y="1039708"/>
            <a:ext cx="10263472"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DATA</a:t>
            </a:r>
            <a:r>
              <a:rPr lang="en-US" sz="6157" spc="301">
                <a:solidFill>
                  <a:srgbClr val="568D6B"/>
                </a:solidFill>
                <a:latin typeface="Montserrat Ultra-Bold"/>
              </a:rPr>
              <a:t> </a:t>
            </a:r>
            <a:r>
              <a:rPr lang="en-US" sz="6157" spc="301">
                <a:solidFill>
                  <a:srgbClr val="33866A"/>
                </a:solidFill>
                <a:latin typeface="Montserrat Ultra-Bold"/>
              </a:rPr>
              <a:t>OVERVIEW</a:t>
            </a:r>
          </a:p>
        </p:txBody>
      </p:sp>
      <p:sp>
        <p:nvSpPr>
          <p:cNvPr id="3" name="TextBox 3"/>
          <p:cNvSpPr txBox="1"/>
          <p:nvPr/>
        </p:nvSpPr>
        <p:spPr>
          <a:xfrm>
            <a:off x="1238718" y="3926271"/>
            <a:ext cx="5977126" cy="2767576"/>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 In euismod nibh eget lacinia imperdiet. Maecenas tristique risus felis, ut ultrices lectus ultrices lobortis. Cras pellentesque tellus velit, id scelerisque nunc mollis sit amet. Nullam in nibh lacus. </a:t>
            </a:r>
          </a:p>
        </p:txBody>
      </p:sp>
      <p:pic>
        <p:nvPicPr>
          <p:cNvPr id="4" name="Picture 4"/>
          <p:cNvPicPr>
            <a:picLocks noChangeAspect="1"/>
          </p:cNvPicPr>
          <p:nvPr/>
        </p:nvPicPr>
        <p:blipFill>
          <a:blip r:embed="rId2"/>
          <a:stretch>
            <a:fillRect/>
          </a:stretch>
        </p:blipFill>
        <p:spPr>
          <a:xfrm>
            <a:off x="8061064" y="2241468"/>
            <a:ext cx="9517014" cy="7435119"/>
          </a:xfrm>
          <a:prstGeom prst="rect">
            <a:avLst/>
          </a:prstGeom>
        </p:spPr>
      </p:pic>
      <p:sp>
        <p:nvSpPr>
          <p:cNvPr id="5" name="TextBox 5"/>
          <p:cNvSpPr txBox="1"/>
          <p:nvPr/>
        </p:nvSpPr>
        <p:spPr>
          <a:xfrm>
            <a:off x="1238718" y="2967877"/>
            <a:ext cx="6461917" cy="669900"/>
          </a:xfrm>
          <a:prstGeom prst="rect">
            <a:avLst/>
          </a:prstGeom>
        </p:spPr>
        <p:txBody>
          <a:bodyPr lIns="0" tIns="0" rIns="0" bIns="0" rtlCol="0" anchor="t">
            <a:spAutoFit/>
          </a:bodyPr>
          <a:lstStyle/>
          <a:p>
            <a:pPr algn="l">
              <a:lnSpc>
                <a:spcPts val="5599"/>
              </a:lnSpc>
              <a:spcBef>
                <a:spcPct val="0"/>
              </a:spcBef>
            </a:pPr>
            <a:r>
              <a:rPr lang="en-US" sz="3999" spc="195">
                <a:solidFill>
                  <a:srgbClr val="216C53"/>
                </a:solidFill>
                <a:latin typeface="Montserrat Ultra-Bold"/>
              </a:rPr>
              <a:t>DATA DESCRIPTION</a:t>
            </a:r>
          </a:p>
        </p:txBody>
      </p:sp>
      <p:sp>
        <p:nvSpPr>
          <p:cNvPr id="6" name="Freeform 6"/>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3294292" y="1039708"/>
            <a:ext cx="11699416" cy="1053241"/>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Ultra-Bold"/>
              </a:rPr>
              <a:t>INFOGRAPHIC</a:t>
            </a:r>
            <a:r>
              <a:rPr lang="en-US" sz="6157" spc="301">
                <a:solidFill>
                  <a:srgbClr val="2C6D44"/>
                </a:solidFill>
                <a:latin typeface="Montserrat Ultra-Bold"/>
              </a:rPr>
              <a:t> </a:t>
            </a:r>
            <a:r>
              <a:rPr lang="en-US" sz="6157" spc="301">
                <a:solidFill>
                  <a:srgbClr val="33866A"/>
                </a:solidFill>
                <a:latin typeface="Montserrat Ultra-Bold"/>
              </a:rPr>
              <a:t>CHART</a:t>
            </a:r>
          </a:p>
        </p:txBody>
      </p:sp>
      <p:pic>
        <p:nvPicPr>
          <p:cNvPr id="3" name="Picture 3"/>
          <p:cNvPicPr>
            <a:picLocks noChangeAspect="1"/>
          </p:cNvPicPr>
          <p:nvPr/>
        </p:nvPicPr>
        <p:blipFill>
          <a:blip r:embed="rId2"/>
          <a:stretch>
            <a:fillRect/>
          </a:stretch>
        </p:blipFill>
        <p:spPr>
          <a:xfrm>
            <a:off x="6170173" y="3374432"/>
            <a:ext cx="5318201" cy="5318201"/>
          </a:xfrm>
          <a:prstGeom prst="rect">
            <a:avLst/>
          </a:prstGeom>
        </p:spPr>
      </p:pic>
      <p:sp>
        <p:nvSpPr>
          <p:cNvPr id="4" name="TextBox 4"/>
          <p:cNvSpPr txBox="1"/>
          <p:nvPr/>
        </p:nvSpPr>
        <p:spPr>
          <a:xfrm>
            <a:off x="1238718" y="4140653"/>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5" name="TextBox 5"/>
          <p:cNvSpPr txBox="1"/>
          <p:nvPr/>
        </p:nvSpPr>
        <p:spPr>
          <a:xfrm>
            <a:off x="1238718" y="3423622"/>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1</a:t>
            </a:r>
          </a:p>
        </p:txBody>
      </p:sp>
      <p:sp>
        <p:nvSpPr>
          <p:cNvPr id="6" name="TextBox 6"/>
          <p:cNvSpPr txBox="1"/>
          <p:nvPr/>
        </p:nvSpPr>
        <p:spPr>
          <a:xfrm>
            <a:off x="1238718" y="701864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7" name="TextBox 7"/>
          <p:cNvSpPr txBox="1"/>
          <p:nvPr/>
        </p:nvSpPr>
        <p:spPr>
          <a:xfrm>
            <a:off x="1238718" y="630161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2</a:t>
            </a:r>
          </a:p>
        </p:txBody>
      </p:sp>
      <p:sp>
        <p:nvSpPr>
          <p:cNvPr id="8" name="TextBox 8"/>
          <p:cNvSpPr txBox="1"/>
          <p:nvPr/>
        </p:nvSpPr>
        <p:spPr>
          <a:xfrm>
            <a:off x="12492990" y="4140653"/>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9" name="TextBox 9"/>
          <p:cNvSpPr txBox="1"/>
          <p:nvPr/>
        </p:nvSpPr>
        <p:spPr>
          <a:xfrm>
            <a:off x="12492990" y="3423622"/>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3</a:t>
            </a:r>
          </a:p>
        </p:txBody>
      </p:sp>
      <p:sp>
        <p:nvSpPr>
          <p:cNvPr id="10" name="TextBox 10"/>
          <p:cNvSpPr txBox="1"/>
          <p:nvPr/>
        </p:nvSpPr>
        <p:spPr>
          <a:xfrm>
            <a:off x="12492990" y="7018642"/>
            <a:ext cx="3924464" cy="1567649"/>
          </a:xfrm>
          <a:prstGeom prst="rect">
            <a:avLst/>
          </a:prstGeom>
        </p:spPr>
        <p:txBody>
          <a:bodyPr lIns="0" tIns="0" rIns="0" bIns="0" rtlCol="0" anchor="t">
            <a:spAutoFit/>
          </a:bodyPr>
          <a:lstStyle/>
          <a:p>
            <a:pPr algn="l">
              <a:lnSpc>
                <a:spcPts val="3175"/>
              </a:lnSpc>
            </a:pPr>
            <a:r>
              <a:rPr lang="en-US" sz="1997">
                <a:solidFill>
                  <a:srgbClr val="216C53"/>
                </a:solidFill>
                <a:latin typeface="Montserrat"/>
              </a:rPr>
              <a:t>Lorem ipsum dolor sit amet, consectetur adipiscing elit. Cras arcu metus, feugiat vitae ante ac, aliquet tempus ante.</a:t>
            </a:r>
          </a:p>
        </p:txBody>
      </p:sp>
      <p:sp>
        <p:nvSpPr>
          <p:cNvPr id="11" name="TextBox 11"/>
          <p:cNvSpPr txBox="1"/>
          <p:nvPr/>
        </p:nvSpPr>
        <p:spPr>
          <a:xfrm>
            <a:off x="12492990" y="6301611"/>
            <a:ext cx="3072147" cy="514250"/>
          </a:xfrm>
          <a:prstGeom prst="rect">
            <a:avLst/>
          </a:prstGeom>
        </p:spPr>
        <p:txBody>
          <a:bodyPr lIns="0" tIns="0" rIns="0" bIns="0" rtlCol="0" anchor="t">
            <a:spAutoFit/>
          </a:bodyPr>
          <a:lstStyle/>
          <a:p>
            <a:pPr algn="l">
              <a:lnSpc>
                <a:spcPts val="4200"/>
              </a:lnSpc>
              <a:spcBef>
                <a:spcPct val="0"/>
              </a:spcBef>
            </a:pPr>
            <a:r>
              <a:rPr lang="en-US" sz="3000" spc="147">
                <a:solidFill>
                  <a:srgbClr val="216C53"/>
                </a:solidFill>
                <a:latin typeface="Montserrat Ultra-Bold"/>
              </a:rPr>
              <a:t>POINT 4</a:t>
            </a:r>
          </a:p>
        </p:txBody>
      </p:sp>
      <p:sp>
        <p:nvSpPr>
          <p:cNvPr id="12" name="Freeform 12"/>
          <p:cNvSpPr/>
          <p:nvPr/>
        </p:nvSpPr>
        <p:spPr>
          <a:xfrm rot="-5400000" flipH="1">
            <a:off x="0" y="0"/>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835</Words>
  <Application>Microsoft Office PowerPoint</Application>
  <PresentationFormat>Custom</PresentationFormat>
  <Paragraphs>104</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Montserrat</vt:lpstr>
      <vt:lpstr>Arial</vt:lpstr>
      <vt:lpstr>Montserrat Medium</vt:lpstr>
      <vt:lpstr>Calibri</vt:lpstr>
      <vt:lpstr>Montserrat Semi-Bold</vt:lpstr>
      <vt:lpstr>Montserrat Classic Bold</vt:lpstr>
      <vt:lpstr>Montserrat Ultra-Bold</vt:lpstr>
      <vt:lpstr>TT Drugs</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Green Modern Project Proposal Slide Presentation</dc:title>
  <dc:creator>Pankaja Balasooriya</dc:creator>
  <cp:lastModifiedBy>Pankaja Balasooriya</cp:lastModifiedBy>
  <cp:revision>1</cp:revision>
  <dcterms:created xsi:type="dcterms:W3CDTF">2006-08-16T00:00:00Z</dcterms:created>
  <dcterms:modified xsi:type="dcterms:W3CDTF">2024-08-16T08:22:34Z</dcterms:modified>
  <dc:identifier>DAGJ0b0xp7Y</dc:identifier>
</cp:coreProperties>
</file>